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 id="2147483672" r:id="rId3"/>
  </p:sldMasterIdLst>
  <p:notesMasterIdLst>
    <p:notesMasterId r:id="rId15"/>
  </p:notesMasterIdLst>
  <p:sldIdLst>
    <p:sldId id="256" r:id="rId4"/>
    <p:sldId id="346" r:id="rId5"/>
    <p:sldId id="258" r:id="rId6"/>
    <p:sldId id="341" r:id="rId7"/>
    <p:sldId id="344" r:id="rId8"/>
    <p:sldId id="348" r:id="rId9"/>
    <p:sldId id="347" r:id="rId10"/>
    <p:sldId id="350" r:id="rId11"/>
    <p:sldId id="349" r:id="rId12"/>
    <p:sldId id="345" r:id="rId13"/>
    <p:sldId id="337"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53" autoAdjust="0"/>
    <p:restoredTop sz="94681"/>
  </p:normalViewPr>
  <p:slideViewPr>
    <p:cSldViewPr snapToGrid="0" snapToObjects="1">
      <p:cViewPr varScale="1">
        <p:scale>
          <a:sx n="79" d="100"/>
          <a:sy n="79" d="100"/>
        </p:scale>
        <p:origin x="111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CFE36-AB9D-1945-BCB3-4A99419BE68D}" type="datetimeFigureOut">
              <a:rPr lang="da-DK" smtClean="0"/>
              <a:t>03-06-2022</a:t>
            </a:fld>
            <a:endParaRPr lang="da-DK"/>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da-DK"/>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80CD7-4B1D-0946-B16F-4017F77D8A2B}" type="slidenum">
              <a:rPr lang="da-DK" smtClean="0"/>
              <a:t>‹#›</a:t>
            </a:fld>
            <a:endParaRPr lang="da-DK"/>
          </a:p>
        </p:txBody>
      </p:sp>
    </p:spTree>
    <p:extLst>
      <p:ext uri="{BB962C8B-B14F-4D97-AF65-F5344CB8AC3E}">
        <p14:creationId xmlns:p14="http://schemas.microsoft.com/office/powerpoint/2010/main" val="210844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0C80CD7-4B1D-0946-B16F-4017F77D8A2B}" type="slidenum">
              <a:rPr lang="da-DK" smtClean="0"/>
              <a:t>1</a:t>
            </a:fld>
            <a:endParaRPr lang="da-DK"/>
          </a:p>
        </p:txBody>
      </p:sp>
    </p:spTree>
    <p:extLst>
      <p:ext uri="{BB962C8B-B14F-4D97-AF65-F5344CB8AC3E}">
        <p14:creationId xmlns:p14="http://schemas.microsoft.com/office/powerpoint/2010/main" val="362485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0C80CD7-4B1D-0946-B16F-4017F77D8A2B}" type="slidenum">
              <a:rPr lang="da-DK" smtClean="0"/>
              <a:t>2</a:t>
            </a:fld>
            <a:endParaRPr lang="da-DK"/>
          </a:p>
        </p:txBody>
      </p:sp>
    </p:spTree>
    <p:extLst>
      <p:ext uri="{BB962C8B-B14F-4D97-AF65-F5344CB8AC3E}">
        <p14:creationId xmlns:p14="http://schemas.microsoft.com/office/powerpoint/2010/main" val="340307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0C80CD7-4B1D-0946-B16F-4017F77D8A2B}" type="slidenum">
              <a:rPr lang="da-DK" smtClean="0"/>
              <a:t>4</a:t>
            </a:fld>
            <a:endParaRPr lang="da-DK"/>
          </a:p>
        </p:txBody>
      </p:sp>
    </p:spTree>
    <p:extLst>
      <p:ext uri="{BB962C8B-B14F-4D97-AF65-F5344CB8AC3E}">
        <p14:creationId xmlns:p14="http://schemas.microsoft.com/office/powerpoint/2010/main" val="383065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0C80CD7-4B1D-0946-B16F-4017F77D8A2B}" type="slidenum">
              <a:rPr lang="da-DK" smtClean="0"/>
              <a:t>5</a:t>
            </a:fld>
            <a:endParaRPr lang="da-DK"/>
          </a:p>
        </p:txBody>
      </p:sp>
    </p:spTree>
    <p:extLst>
      <p:ext uri="{BB962C8B-B14F-4D97-AF65-F5344CB8AC3E}">
        <p14:creationId xmlns:p14="http://schemas.microsoft.com/office/powerpoint/2010/main" val="201156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0C80CD7-4B1D-0946-B16F-4017F77D8A2B}" type="slidenum">
              <a:rPr lang="da-DK" smtClean="0"/>
              <a:t>6</a:t>
            </a:fld>
            <a:endParaRPr lang="da-DK"/>
          </a:p>
        </p:txBody>
      </p:sp>
    </p:spTree>
    <p:extLst>
      <p:ext uri="{BB962C8B-B14F-4D97-AF65-F5344CB8AC3E}">
        <p14:creationId xmlns:p14="http://schemas.microsoft.com/office/powerpoint/2010/main" val="178891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0C80CD7-4B1D-0946-B16F-4017F77D8A2B}" type="slidenum">
              <a:rPr lang="da-DK" smtClean="0"/>
              <a:t>7</a:t>
            </a:fld>
            <a:endParaRPr lang="da-DK"/>
          </a:p>
        </p:txBody>
      </p:sp>
    </p:spTree>
    <p:extLst>
      <p:ext uri="{BB962C8B-B14F-4D97-AF65-F5344CB8AC3E}">
        <p14:creationId xmlns:p14="http://schemas.microsoft.com/office/powerpoint/2010/main" val="344227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0C80CD7-4B1D-0946-B16F-4017F77D8A2B}" type="slidenum">
              <a:rPr lang="da-DK" smtClean="0"/>
              <a:t>8</a:t>
            </a:fld>
            <a:endParaRPr lang="da-DK"/>
          </a:p>
        </p:txBody>
      </p:sp>
    </p:spTree>
    <p:extLst>
      <p:ext uri="{BB962C8B-B14F-4D97-AF65-F5344CB8AC3E}">
        <p14:creationId xmlns:p14="http://schemas.microsoft.com/office/powerpoint/2010/main" val="301560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0C80CD7-4B1D-0946-B16F-4017F77D8A2B}" type="slidenum">
              <a:rPr lang="da-DK" smtClean="0"/>
              <a:t>9</a:t>
            </a:fld>
            <a:endParaRPr lang="da-DK"/>
          </a:p>
        </p:txBody>
      </p:sp>
    </p:spTree>
    <p:extLst>
      <p:ext uri="{BB962C8B-B14F-4D97-AF65-F5344CB8AC3E}">
        <p14:creationId xmlns:p14="http://schemas.microsoft.com/office/powerpoint/2010/main" val="289735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12FA5EA-22E9-4F3B-A4DF-45321BB6FBEC}" type="slidenum">
              <a:rPr lang="sv-SE" smtClean="0"/>
              <a:t>10</a:t>
            </a:fld>
            <a:endParaRPr lang="sv-SE"/>
          </a:p>
        </p:txBody>
      </p:sp>
    </p:spTree>
    <p:extLst>
      <p:ext uri="{BB962C8B-B14F-4D97-AF65-F5344CB8AC3E}">
        <p14:creationId xmlns:p14="http://schemas.microsoft.com/office/powerpoint/2010/main" val="1763168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11872A-CB1E-534A-B0AF-DAD96DEAA97A}"/>
              </a:ext>
            </a:extLst>
          </p:cNvPr>
          <p:cNvSpPr>
            <a:spLocks noGrp="1"/>
          </p:cNvSpPr>
          <p:nvPr>
            <p:ph type="ctrTitle"/>
          </p:nvPr>
        </p:nvSpPr>
        <p:spPr>
          <a:xfrm>
            <a:off x="1524000" y="4031673"/>
            <a:ext cx="9144000" cy="1992890"/>
          </a:xfrm>
        </p:spPr>
        <p:txBody>
          <a:bodyPr anchor="b"/>
          <a:lstStyle>
            <a:lvl1pPr algn="ctr">
              <a:defRPr sz="6000"/>
            </a:lvl1pPr>
          </a:lstStyle>
          <a:p>
            <a:r>
              <a:rPr lang="sv-SE" dirty="0"/>
              <a:t>Klicka här för att ändra mall för rubrikformat</a:t>
            </a:r>
            <a:endParaRPr lang="da-DK" dirty="0"/>
          </a:p>
        </p:txBody>
      </p:sp>
      <p:pic>
        <p:nvPicPr>
          <p:cNvPr id="8" name="Bildobjekt 7">
            <a:extLst>
              <a:ext uri="{FF2B5EF4-FFF2-40B4-BE49-F238E27FC236}">
                <a16:creationId xmlns:a16="http://schemas.microsoft.com/office/drawing/2014/main" id="{8510009A-7599-E04D-A10D-5BB3962DF9D5}"/>
              </a:ext>
            </a:extLst>
          </p:cNvPr>
          <p:cNvPicPr>
            <a:picLocks noChangeAspect="1"/>
          </p:cNvPicPr>
          <p:nvPr userDrawn="1"/>
        </p:nvPicPr>
        <p:blipFill>
          <a:blip r:embed="rId2"/>
          <a:stretch>
            <a:fillRect/>
          </a:stretch>
        </p:blipFill>
        <p:spPr>
          <a:xfrm>
            <a:off x="4815609" y="1915435"/>
            <a:ext cx="2568864" cy="1869743"/>
          </a:xfrm>
          <a:prstGeom prst="rect">
            <a:avLst/>
          </a:prstGeom>
        </p:spPr>
      </p:pic>
    </p:spTree>
    <p:extLst>
      <p:ext uri="{BB962C8B-B14F-4D97-AF65-F5344CB8AC3E}">
        <p14:creationId xmlns:p14="http://schemas.microsoft.com/office/powerpoint/2010/main" val="213916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CCC179-F456-FC4E-9B03-CF31F27ADA99}"/>
              </a:ext>
            </a:extLst>
          </p:cNvPr>
          <p:cNvSpPr>
            <a:spLocks noGrp="1"/>
          </p:cNvSpPr>
          <p:nvPr>
            <p:ph type="title"/>
          </p:nvPr>
        </p:nvSpPr>
        <p:spPr/>
        <p:txBody>
          <a:bodyPr/>
          <a:lstStyle/>
          <a:p>
            <a:r>
              <a:rPr lang="sv-SE"/>
              <a:t>Klicka här för att ändra mall för rubrikformat</a:t>
            </a:r>
            <a:endParaRPr lang="da-DK"/>
          </a:p>
        </p:txBody>
      </p:sp>
      <p:sp>
        <p:nvSpPr>
          <p:cNvPr id="3" name="Platshållare för innehåll 2">
            <a:extLst>
              <a:ext uri="{FF2B5EF4-FFF2-40B4-BE49-F238E27FC236}">
                <a16:creationId xmlns:a16="http://schemas.microsoft.com/office/drawing/2014/main" id="{F86522DD-D2F1-1F43-9802-448AAAB8908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da-DK"/>
          </a:p>
        </p:txBody>
      </p:sp>
      <p:sp>
        <p:nvSpPr>
          <p:cNvPr id="6" name="Platshållare för bildnummer 5">
            <a:extLst>
              <a:ext uri="{FF2B5EF4-FFF2-40B4-BE49-F238E27FC236}">
                <a16:creationId xmlns:a16="http://schemas.microsoft.com/office/drawing/2014/main" id="{069B2610-DBE8-DF4B-ADB3-5E987D8F49B3}"/>
              </a:ext>
            </a:extLst>
          </p:cNvPr>
          <p:cNvSpPr>
            <a:spLocks noGrp="1"/>
          </p:cNvSpPr>
          <p:nvPr>
            <p:ph type="sldNum" sz="quarter" idx="12"/>
          </p:nvPr>
        </p:nvSpPr>
        <p:spPr/>
        <p:txBody>
          <a:bodyPr/>
          <a:lstStyle/>
          <a:p>
            <a:fld id="{A693C5CF-C8C4-6146-9306-5D2E9A2CA7F7}" type="slidenum">
              <a:rPr lang="da-DK" smtClean="0"/>
              <a:t>‹#›</a:t>
            </a:fld>
            <a:endParaRPr lang="da-DK"/>
          </a:p>
        </p:txBody>
      </p:sp>
    </p:spTree>
    <p:extLst>
      <p:ext uri="{BB962C8B-B14F-4D97-AF65-F5344CB8AC3E}">
        <p14:creationId xmlns:p14="http://schemas.microsoft.com/office/powerpoint/2010/main" val="423937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8D899D-6D85-824E-BD16-B630B530498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da-DK"/>
          </a:p>
        </p:txBody>
      </p:sp>
      <p:sp>
        <p:nvSpPr>
          <p:cNvPr id="3" name="Platshållare för text 2">
            <a:extLst>
              <a:ext uri="{FF2B5EF4-FFF2-40B4-BE49-F238E27FC236}">
                <a16:creationId xmlns:a16="http://schemas.microsoft.com/office/drawing/2014/main" id="{661339FB-BE52-2B4D-893E-53AD7EAB5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DA442A71-F29E-7D49-82A9-87D5244ABE12}"/>
              </a:ext>
            </a:extLst>
          </p:cNvPr>
          <p:cNvSpPr>
            <a:spLocks noGrp="1"/>
          </p:cNvSpPr>
          <p:nvPr>
            <p:ph type="sldNum" sz="quarter" idx="12"/>
          </p:nvPr>
        </p:nvSpPr>
        <p:spPr/>
        <p:txBody>
          <a:bodyPr/>
          <a:lstStyle/>
          <a:p>
            <a:fld id="{A693C5CF-C8C4-6146-9306-5D2E9A2CA7F7}" type="slidenum">
              <a:rPr lang="da-DK" smtClean="0"/>
              <a:t>‹#›</a:t>
            </a:fld>
            <a:endParaRPr lang="da-DK"/>
          </a:p>
        </p:txBody>
      </p:sp>
    </p:spTree>
    <p:extLst>
      <p:ext uri="{BB962C8B-B14F-4D97-AF65-F5344CB8AC3E}">
        <p14:creationId xmlns:p14="http://schemas.microsoft.com/office/powerpoint/2010/main" val="2146179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01417C-810D-DA48-92A5-B14D5D0E0153}"/>
              </a:ext>
            </a:extLst>
          </p:cNvPr>
          <p:cNvSpPr>
            <a:spLocks noGrp="1"/>
          </p:cNvSpPr>
          <p:nvPr>
            <p:ph type="title"/>
          </p:nvPr>
        </p:nvSpPr>
        <p:spPr/>
        <p:txBody>
          <a:bodyPr/>
          <a:lstStyle/>
          <a:p>
            <a:r>
              <a:rPr lang="sv-SE"/>
              <a:t>Klicka här för att ändra mall för rubrikformat</a:t>
            </a:r>
            <a:endParaRPr lang="da-DK"/>
          </a:p>
        </p:txBody>
      </p:sp>
      <p:sp>
        <p:nvSpPr>
          <p:cNvPr id="3" name="Platshållare för innehåll 2">
            <a:extLst>
              <a:ext uri="{FF2B5EF4-FFF2-40B4-BE49-F238E27FC236}">
                <a16:creationId xmlns:a16="http://schemas.microsoft.com/office/drawing/2014/main" id="{CB6FD9C4-248A-154A-AD2B-15C3888B9CB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da-DK"/>
          </a:p>
        </p:txBody>
      </p:sp>
      <p:sp>
        <p:nvSpPr>
          <p:cNvPr id="4" name="Platshållare för innehåll 3">
            <a:extLst>
              <a:ext uri="{FF2B5EF4-FFF2-40B4-BE49-F238E27FC236}">
                <a16:creationId xmlns:a16="http://schemas.microsoft.com/office/drawing/2014/main" id="{80A2616F-A812-5A4E-B37D-3F23AB5ADDB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da-DK"/>
          </a:p>
        </p:txBody>
      </p:sp>
      <p:sp>
        <p:nvSpPr>
          <p:cNvPr id="7" name="Platshållare för bildnummer 6">
            <a:extLst>
              <a:ext uri="{FF2B5EF4-FFF2-40B4-BE49-F238E27FC236}">
                <a16:creationId xmlns:a16="http://schemas.microsoft.com/office/drawing/2014/main" id="{C340325A-9BE1-9740-9DCF-246397B313EC}"/>
              </a:ext>
            </a:extLst>
          </p:cNvPr>
          <p:cNvSpPr>
            <a:spLocks noGrp="1"/>
          </p:cNvSpPr>
          <p:nvPr>
            <p:ph type="sldNum" sz="quarter" idx="12"/>
          </p:nvPr>
        </p:nvSpPr>
        <p:spPr/>
        <p:txBody>
          <a:bodyPr/>
          <a:lstStyle/>
          <a:p>
            <a:fld id="{A693C5CF-C8C4-6146-9306-5D2E9A2CA7F7}" type="slidenum">
              <a:rPr lang="da-DK" smtClean="0"/>
              <a:t>‹#›</a:t>
            </a:fld>
            <a:endParaRPr lang="da-DK"/>
          </a:p>
        </p:txBody>
      </p:sp>
    </p:spTree>
    <p:extLst>
      <p:ext uri="{BB962C8B-B14F-4D97-AF65-F5344CB8AC3E}">
        <p14:creationId xmlns:p14="http://schemas.microsoft.com/office/powerpoint/2010/main" val="2508529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774781-D32D-FB48-8D4D-FE42DD0CEEB6}"/>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da-DK"/>
          </a:p>
        </p:txBody>
      </p:sp>
      <p:sp>
        <p:nvSpPr>
          <p:cNvPr id="3" name="Platshållare för text 2">
            <a:extLst>
              <a:ext uri="{FF2B5EF4-FFF2-40B4-BE49-F238E27FC236}">
                <a16:creationId xmlns:a16="http://schemas.microsoft.com/office/drawing/2014/main" id="{DA18D302-79D5-8D40-83CC-DDD76E9C3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1882276-7AF0-EE46-A70B-4C7C1AAF686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da-DK"/>
          </a:p>
        </p:txBody>
      </p:sp>
      <p:sp>
        <p:nvSpPr>
          <p:cNvPr id="5" name="Platshållare för text 4">
            <a:extLst>
              <a:ext uri="{FF2B5EF4-FFF2-40B4-BE49-F238E27FC236}">
                <a16:creationId xmlns:a16="http://schemas.microsoft.com/office/drawing/2014/main" id="{97783F86-B600-7147-91F5-FC816ECBC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E670FBE-A44B-6240-A6CE-8080BFE711D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da-DK"/>
          </a:p>
        </p:txBody>
      </p:sp>
      <p:sp>
        <p:nvSpPr>
          <p:cNvPr id="9" name="Platshållare för bildnummer 8">
            <a:extLst>
              <a:ext uri="{FF2B5EF4-FFF2-40B4-BE49-F238E27FC236}">
                <a16:creationId xmlns:a16="http://schemas.microsoft.com/office/drawing/2014/main" id="{EAC2A0A8-188D-854A-97AB-424E9D2CBFF0}"/>
              </a:ext>
            </a:extLst>
          </p:cNvPr>
          <p:cNvSpPr>
            <a:spLocks noGrp="1"/>
          </p:cNvSpPr>
          <p:nvPr>
            <p:ph type="sldNum" sz="quarter" idx="12"/>
          </p:nvPr>
        </p:nvSpPr>
        <p:spPr/>
        <p:txBody>
          <a:bodyPr/>
          <a:lstStyle/>
          <a:p>
            <a:fld id="{A693C5CF-C8C4-6146-9306-5D2E9A2CA7F7}" type="slidenum">
              <a:rPr lang="da-DK" smtClean="0"/>
              <a:t>‹#›</a:t>
            </a:fld>
            <a:endParaRPr lang="da-DK"/>
          </a:p>
        </p:txBody>
      </p:sp>
    </p:spTree>
    <p:extLst>
      <p:ext uri="{BB962C8B-B14F-4D97-AF65-F5344CB8AC3E}">
        <p14:creationId xmlns:p14="http://schemas.microsoft.com/office/powerpoint/2010/main" val="66353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926132-CE1A-E047-8A81-A718004FD862}"/>
              </a:ext>
            </a:extLst>
          </p:cNvPr>
          <p:cNvSpPr>
            <a:spLocks noGrp="1"/>
          </p:cNvSpPr>
          <p:nvPr>
            <p:ph type="title"/>
          </p:nvPr>
        </p:nvSpPr>
        <p:spPr/>
        <p:txBody>
          <a:bodyPr/>
          <a:lstStyle/>
          <a:p>
            <a:r>
              <a:rPr lang="sv-SE"/>
              <a:t>Klicka här för att ändra mall för rubrikformat</a:t>
            </a:r>
            <a:endParaRPr lang="da-DK"/>
          </a:p>
        </p:txBody>
      </p:sp>
      <p:sp>
        <p:nvSpPr>
          <p:cNvPr id="5" name="Platshållare för bildnummer 4">
            <a:extLst>
              <a:ext uri="{FF2B5EF4-FFF2-40B4-BE49-F238E27FC236}">
                <a16:creationId xmlns:a16="http://schemas.microsoft.com/office/drawing/2014/main" id="{F676E081-7D7E-D947-847E-A9858FA534F8}"/>
              </a:ext>
            </a:extLst>
          </p:cNvPr>
          <p:cNvSpPr>
            <a:spLocks noGrp="1"/>
          </p:cNvSpPr>
          <p:nvPr>
            <p:ph type="sldNum" sz="quarter" idx="12"/>
          </p:nvPr>
        </p:nvSpPr>
        <p:spPr/>
        <p:txBody>
          <a:bodyPr/>
          <a:lstStyle/>
          <a:p>
            <a:fld id="{A693C5CF-C8C4-6146-9306-5D2E9A2CA7F7}" type="slidenum">
              <a:rPr lang="da-DK" smtClean="0"/>
              <a:t>‹#›</a:t>
            </a:fld>
            <a:endParaRPr lang="da-DK"/>
          </a:p>
        </p:txBody>
      </p:sp>
    </p:spTree>
    <p:extLst>
      <p:ext uri="{BB962C8B-B14F-4D97-AF65-F5344CB8AC3E}">
        <p14:creationId xmlns:p14="http://schemas.microsoft.com/office/powerpoint/2010/main" val="209046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CCC179-F456-FC4E-9B03-CF31F27ADA99}"/>
              </a:ext>
            </a:extLst>
          </p:cNvPr>
          <p:cNvSpPr>
            <a:spLocks noGrp="1"/>
          </p:cNvSpPr>
          <p:nvPr>
            <p:ph type="title"/>
          </p:nvPr>
        </p:nvSpPr>
        <p:spPr/>
        <p:txBody>
          <a:bodyPr/>
          <a:lstStyle/>
          <a:p>
            <a:r>
              <a:rPr lang="sv-SE"/>
              <a:t>Klicka här för att ändra mall för rubrikformat</a:t>
            </a:r>
            <a:endParaRPr lang="da-DK"/>
          </a:p>
        </p:txBody>
      </p:sp>
      <p:sp>
        <p:nvSpPr>
          <p:cNvPr id="3" name="Platshållare för innehåll 2">
            <a:extLst>
              <a:ext uri="{FF2B5EF4-FFF2-40B4-BE49-F238E27FC236}">
                <a16:creationId xmlns:a16="http://schemas.microsoft.com/office/drawing/2014/main" id="{F86522DD-D2F1-1F43-9802-448AAAB8908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da-DK"/>
          </a:p>
        </p:txBody>
      </p:sp>
    </p:spTree>
    <p:extLst>
      <p:ext uri="{BB962C8B-B14F-4D97-AF65-F5344CB8AC3E}">
        <p14:creationId xmlns:p14="http://schemas.microsoft.com/office/powerpoint/2010/main" val="6817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11872A-CB1E-534A-B0AF-DAD96DEAA97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da-DK"/>
          </a:p>
        </p:txBody>
      </p:sp>
      <p:sp>
        <p:nvSpPr>
          <p:cNvPr id="3" name="Underrubrik 2">
            <a:extLst>
              <a:ext uri="{FF2B5EF4-FFF2-40B4-BE49-F238E27FC236}">
                <a16:creationId xmlns:a16="http://schemas.microsoft.com/office/drawing/2014/main" id="{BE079B6D-A669-BA45-B7FC-FBDC90D25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da-DK"/>
          </a:p>
        </p:txBody>
      </p:sp>
      <p:sp>
        <p:nvSpPr>
          <p:cNvPr id="6" name="Platshållare för bildnummer 5">
            <a:extLst>
              <a:ext uri="{FF2B5EF4-FFF2-40B4-BE49-F238E27FC236}">
                <a16:creationId xmlns:a16="http://schemas.microsoft.com/office/drawing/2014/main" id="{A0629D88-2DCA-5E49-BF5E-DD066B9B67EB}"/>
              </a:ext>
            </a:extLst>
          </p:cNvPr>
          <p:cNvSpPr>
            <a:spLocks noGrp="1"/>
          </p:cNvSpPr>
          <p:nvPr>
            <p:ph type="sldNum" sz="quarter" idx="12"/>
          </p:nvPr>
        </p:nvSpPr>
        <p:spPr>
          <a:xfrm>
            <a:off x="4724400" y="6310312"/>
            <a:ext cx="2743200" cy="365125"/>
          </a:xfrm>
          <a:prstGeom prst="rect">
            <a:avLst/>
          </a:prstGeom>
        </p:spPr>
        <p:txBody>
          <a:bodyPr/>
          <a:lstStyle/>
          <a:p>
            <a:fld id="{A693C5CF-C8C4-6146-9306-5D2E9A2CA7F7}" type="slidenum">
              <a:rPr lang="da-DK" smtClean="0"/>
              <a:t>‹#›</a:t>
            </a:fld>
            <a:endParaRPr lang="da-DK"/>
          </a:p>
        </p:txBody>
      </p:sp>
    </p:spTree>
    <p:extLst>
      <p:ext uri="{BB962C8B-B14F-4D97-AF65-F5344CB8AC3E}">
        <p14:creationId xmlns:p14="http://schemas.microsoft.com/office/powerpoint/2010/main" val="26898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CCC179-F456-FC4E-9B03-CF31F27ADA99}"/>
              </a:ext>
            </a:extLst>
          </p:cNvPr>
          <p:cNvSpPr>
            <a:spLocks noGrp="1"/>
          </p:cNvSpPr>
          <p:nvPr>
            <p:ph type="title"/>
          </p:nvPr>
        </p:nvSpPr>
        <p:spPr/>
        <p:txBody>
          <a:bodyPr/>
          <a:lstStyle/>
          <a:p>
            <a:r>
              <a:rPr lang="sv-SE"/>
              <a:t>Klicka här för att ändra mall för rubrikformat</a:t>
            </a:r>
            <a:endParaRPr lang="da-DK"/>
          </a:p>
        </p:txBody>
      </p:sp>
      <p:sp>
        <p:nvSpPr>
          <p:cNvPr id="3" name="Platshållare för innehåll 2">
            <a:extLst>
              <a:ext uri="{FF2B5EF4-FFF2-40B4-BE49-F238E27FC236}">
                <a16:creationId xmlns:a16="http://schemas.microsoft.com/office/drawing/2014/main" id="{F86522DD-D2F1-1F43-9802-448AAAB8908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da-DK"/>
          </a:p>
        </p:txBody>
      </p:sp>
      <p:sp>
        <p:nvSpPr>
          <p:cNvPr id="6" name="Platshållare för bildnummer 5">
            <a:extLst>
              <a:ext uri="{FF2B5EF4-FFF2-40B4-BE49-F238E27FC236}">
                <a16:creationId xmlns:a16="http://schemas.microsoft.com/office/drawing/2014/main" id="{069B2610-DBE8-DF4B-ADB3-5E987D8F49B3}"/>
              </a:ext>
            </a:extLst>
          </p:cNvPr>
          <p:cNvSpPr>
            <a:spLocks noGrp="1"/>
          </p:cNvSpPr>
          <p:nvPr>
            <p:ph type="sldNum" sz="quarter" idx="12"/>
          </p:nvPr>
        </p:nvSpPr>
        <p:spPr>
          <a:xfrm>
            <a:off x="4724400" y="6310312"/>
            <a:ext cx="2743200" cy="365125"/>
          </a:xfrm>
          <a:prstGeom prst="rect">
            <a:avLst/>
          </a:prstGeom>
        </p:spPr>
        <p:txBody>
          <a:bodyPr/>
          <a:lstStyle/>
          <a:p>
            <a:fld id="{A693C5CF-C8C4-6146-9306-5D2E9A2CA7F7}" type="slidenum">
              <a:rPr lang="da-DK" smtClean="0"/>
              <a:t>‹#›</a:t>
            </a:fld>
            <a:endParaRPr lang="da-DK"/>
          </a:p>
        </p:txBody>
      </p:sp>
    </p:spTree>
    <p:extLst>
      <p:ext uri="{BB962C8B-B14F-4D97-AF65-F5344CB8AC3E}">
        <p14:creationId xmlns:p14="http://schemas.microsoft.com/office/powerpoint/2010/main" val="209063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8D899D-6D85-824E-BD16-B630B530498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da-DK"/>
          </a:p>
        </p:txBody>
      </p:sp>
      <p:sp>
        <p:nvSpPr>
          <p:cNvPr id="3" name="Platshållare för text 2">
            <a:extLst>
              <a:ext uri="{FF2B5EF4-FFF2-40B4-BE49-F238E27FC236}">
                <a16:creationId xmlns:a16="http://schemas.microsoft.com/office/drawing/2014/main" id="{661339FB-BE52-2B4D-893E-53AD7EAB5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DA442A71-F29E-7D49-82A9-87D5244ABE12}"/>
              </a:ext>
            </a:extLst>
          </p:cNvPr>
          <p:cNvSpPr>
            <a:spLocks noGrp="1"/>
          </p:cNvSpPr>
          <p:nvPr>
            <p:ph type="sldNum" sz="quarter" idx="12"/>
          </p:nvPr>
        </p:nvSpPr>
        <p:spPr>
          <a:xfrm>
            <a:off x="4724400" y="6310312"/>
            <a:ext cx="2743200" cy="365125"/>
          </a:xfrm>
          <a:prstGeom prst="rect">
            <a:avLst/>
          </a:prstGeom>
        </p:spPr>
        <p:txBody>
          <a:bodyPr/>
          <a:lstStyle/>
          <a:p>
            <a:fld id="{A693C5CF-C8C4-6146-9306-5D2E9A2CA7F7}" type="slidenum">
              <a:rPr lang="da-DK" smtClean="0"/>
              <a:t>‹#›</a:t>
            </a:fld>
            <a:endParaRPr lang="da-DK"/>
          </a:p>
        </p:txBody>
      </p:sp>
    </p:spTree>
    <p:extLst>
      <p:ext uri="{BB962C8B-B14F-4D97-AF65-F5344CB8AC3E}">
        <p14:creationId xmlns:p14="http://schemas.microsoft.com/office/powerpoint/2010/main" val="35043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01417C-810D-DA48-92A5-B14D5D0E0153}"/>
              </a:ext>
            </a:extLst>
          </p:cNvPr>
          <p:cNvSpPr>
            <a:spLocks noGrp="1"/>
          </p:cNvSpPr>
          <p:nvPr>
            <p:ph type="title"/>
          </p:nvPr>
        </p:nvSpPr>
        <p:spPr/>
        <p:txBody>
          <a:bodyPr/>
          <a:lstStyle/>
          <a:p>
            <a:r>
              <a:rPr lang="sv-SE"/>
              <a:t>Klicka här för att ändra mall för rubrikformat</a:t>
            </a:r>
            <a:endParaRPr lang="da-DK"/>
          </a:p>
        </p:txBody>
      </p:sp>
      <p:sp>
        <p:nvSpPr>
          <p:cNvPr id="3" name="Platshållare för innehåll 2">
            <a:extLst>
              <a:ext uri="{FF2B5EF4-FFF2-40B4-BE49-F238E27FC236}">
                <a16:creationId xmlns:a16="http://schemas.microsoft.com/office/drawing/2014/main" id="{CB6FD9C4-248A-154A-AD2B-15C3888B9CB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da-DK"/>
          </a:p>
        </p:txBody>
      </p:sp>
      <p:sp>
        <p:nvSpPr>
          <p:cNvPr id="4" name="Platshållare för innehåll 3">
            <a:extLst>
              <a:ext uri="{FF2B5EF4-FFF2-40B4-BE49-F238E27FC236}">
                <a16:creationId xmlns:a16="http://schemas.microsoft.com/office/drawing/2014/main" id="{80A2616F-A812-5A4E-B37D-3F23AB5ADDB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da-DK"/>
          </a:p>
        </p:txBody>
      </p:sp>
      <p:sp>
        <p:nvSpPr>
          <p:cNvPr id="7" name="Platshållare för bildnummer 6">
            <a:extLst>
              <a:ext uri="{FF2B5EF4-FFF2-40B4-BE49-F238E27FC236}">
                <a16:creationId xmlns:a16="http://schemas.microsoft.com/office/drawing/2014/main" id="{C340325A-9BE1-9740-9DCF-246397B313EC}"/>
              </a:ext>
            </a:extLst>
          </p:cNvPr>
          <p:cNvSpPr>
            <a:spLocks noGrp="1"/>
          </p:cNvSpPr>
          <p:nvPr>
            <p:ph type="sldNum" sz="quarter" idx="12"/>
          </p:nvPr>
        </p:nvSpPr>
        <p:spPr>
          <a:xfrm>
            <a:off x="4724400" y="6310312"/>
            <a:ext cx="2743200" cy="365125"/>
          </a:xfrm>
          <a:prstGeom prst="rect">
            <a:avLst/>
          </a:prstGeom>
        </p:spPr>
        <p:txBody>
          <a:bodyPr/>
          <a:lstStyle/>
          <a:p>
            <a:fld id="{A693C5CF-C8C4-6146-9306-5D2E9A2CA7F7}" type="slidenum">
              <a:rPr lang="da-DK" smtClean="0"/>
              <a:t>‹#›</a:t>
            </a:fld>
            <a:endParaRPr lang="da-DK"/>
          </a:p>
        </p:txBody>
      </p:sp>
    </p:spTree>
    <p:extLst>
      <p:ext uri="{BB962C8B-B14F-4D97-AF65-F5344CB8AC3E}">
        <p14:creationId xmlns:p14="http://schemas.microsoft.com/office/powerpoint/2010/main" val="399053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774781-D32D-FB48-8D4D-FE42DD0CEEB6}"/>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da-DK"/>
          </a:p>
        </p:txBody>
      </p:sp>
      <p:sp>
        <p:nvSpPr>
          <p:cNvPr id="3" name="Platshållare för text 2">
            <a:extLst>
              <a:ext uri="{FF2B5EF4-FFF2-40B4-BE49-F238E27FC236}">
                <a16:creationId xmlns:a16="http://schemas.microsoft.com/office/drawing/2014/main" id="{DA18D302-79D5-8D40-83CC-DDD76E9C3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1882276-7AF0-EE46-A70B-4C7C1AAF686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da-DK"/>
          </a:p>
        </p:txBody>
      </p:sp>
      <p:sp>
        <p:nvSpPr>
          <p:cNvPr id="5" name="Platshållare för text 4">
            <a:extLst>
              <a:ext uri="{FF2B5EF4-FFF2-40B4-BE49-F238E27FC236}">
                <a16:creationId xmlns:a16="http://schemas.microsoft.com/office/drawing/2014/main" id="{97783F86-B600-7147-91F5-FC816ECBC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E670FBE-A44B-6240-A6CE-8080BFE711D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da-DK"/>
          </a:p>
        </p:txBody>
      </p:sp>
      <p:sp>
        <p:nvSpPr>
          <p:cNvPr id="9" name="Platshållare för bildnummer 8">
            <a:extLst>
              <a:ext uri="{FF2B5EF4-FFF2-40B4-BE49-F238E27FC236}">
                <a16:creationId xmlns:a16="http://schemas.microsoft.com/office/drawing/2014/main" id="{EAC2A0A8-188D-854A-97AB-424E9D2CBFF0}"/>
              </a:ext>
            </a:extLst>
          </p:cNvPr>
          <p:cNvSpPr>
            <a:spLocks noGrp="1"/>
          </p:cNvSpPr>
          <p:nvPr>
            <p:ph type="sldNum" sz="quarter" idx="12"/>
          </p:nvPr>
        </p:nvSpPr>
        <p:spPr>
          <a:xfrm>
            <a:off x="4724400" y="6310312"/>
            <a:ext cx="2743200" cy="365125"/>
          </a:xfrm>
          <a:prstGeom prst="rect">
            <a:avLst/>
          </a:prstGeom>
        </p:spPr>
        <p:txBody>
          <a:bodyPr/>
          <a:lstStyle/>
          <a:p>
            <a:fld id="{A693C5CF-C8C4-6146-9306-5D2E9A2CA7F7}" type="slidenum">
              <a:rPr lang="da-DK" smtClean="0"/>
              <a:t>‹#›</a:t>
            </a:fld>
            <a:endParaRPr lang="da-DK"/>
          </a:p>
        </p:txBody>
      </p:sp>
    </p:spTree>
    <p:extLst>
      <p:ext uri="{BB962C8B-B14F-4D97-AF65-F5344CB8AC3E}">
        <p14:creationId xmlns:p14="http://schemas.microsoft.com/office/powerpoint/2010/main" val="186614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926132-CE1A-E047-8A81-A718004FD862}"/>
              </a:ext>
            </a:extLst>
          </p:cNvPr>
          <p:cNvSpPr>
            <a:spLocks noGrp="1"/>
          </p:cNvSpPr>
          <p:nvPr>
            <p:ph type="title"/>
          </p:nvPr>
        </p:nvSpPr>
        <p:spPr/>
        <p:txBody>
          <a:bodyPr/>
          <a:lstStyle/>
          <a:p>
            <a:r>
              <a:rPr lang="sv-SE"/>
              <a:t>Klicka här för att ändra mall för rubrikformat</a:t>
            </a:r>
            <a:endParaRPr lang="da-DK"/>
          </a:p>
        </p:txBody>
      </p:sp>
      <p:sp>
        <p:nvSpPr>
          <p:cNvPr id="5" name="Platshållare för bildnummer 4">
            <a:extLst>
              <a:ext uri="{FF2B5EF4-FFF2-40B4-BE49-F238E27FC236}">
                <a16:creationId xmlns:a16="http://schemas.microsoft.com/office/drawing/2014/main" id="{F676E081-7D7E-D947-847E-A9858FA534F8}"/>
              </a:ext>
            </a:extLst>
          </p:cNvPr>
          <p:cNvSpPr>
            <a:spLocks noGrp="1"/>
          </p:cNvSpPr>
          <p:nvPr>
            <p:ph type="sldNum" sz="quarter" idx="12"/>
          </p:nvPr>
        </p:nvSpPr>
        <p:spPr>
          <a:xfrm>
            <a:off x="4724400" y="6310312"/>
            <a:ext cx="2743200" cy="365125"/>
          </a:xfrm>
          <a:prstGeom prst="rect">
            <a:avLst/>
          </a:prstGeom>
        </p:spPr>
        <p:txBody>
          <a:bodyPr/>
          <a:lstStyle/>
          <a:p>
            <a:fld id="{A693C5CF-C8C4-6146-9306-5D2E9A2CA7F7}" type="slidenum">
              <a:rPr lang="da-DK" smtClean="0"/>
              <a:t>‹#›</a:t>
            </a:fld>
            <a:endParaRPr lang="da-DK"/>
          </a:p>
        </p:txBody>
      </p:sp>
    </p:spTree>
    <p:extLst>
      <p:ext uri="{BB962C8B-B14F-4D97-AF65-F5344CB8AC3E}">
        <p14:creationId xmlns:p14="http://schemas.microsoft.com/office/powerpoint/2010/main" val="137588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11872A-CB1E-534A-B0AF-DAD96DEAA97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da-DK"/>
          </a:p>
        </p:txBody>
      </p:sp>
      <p:sp>
        <p:nvSpPr>
          <p:cNvPr id="3" name="Underrubrik 2">
            <a:extLst>
              <a:ext uri="{FF2B5EF4-FFF2-40B4-BE49-F238E27FC236}">
                <a16:creationId xmlns:a16="http://schemas.microsoft.com/office/drawing/2014/main" id="{BE079B6D-A669-BA45-B7FC-FBDC90D25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da-DK"/>
          </a:p>
        </p:txBody>
      </p:sp>
      <p:sp>
        <p:nvSpPr>
          <p:cNvPr id="6" name="Platshållare för bildnummer 5">
            <a:extLst>
              <a:ext uri="{FF2B5EF4-FFF2-40B4-BE49-F238E27FC236}">
                <a16:creationId xmlns:a16="http://schemas.microsoft.com/office/drawing/2014/main" id="{A0629D88-2DCA-5E49-BF5E-DD066B9B67EB}"/>
              </a:ext>
            </a:extLst>
          </p:cNvPr>
          <p:cNvSpPr>
            <a:spLocks noGrp="1"/>
          </p:cNvSpPr>
          <p:nvPr>
            <p:ph type="sldNum" sz="quarter" idx="12"/>
          </p:nvPr>
        </p:nvSpPr>
        <p:spPr/>
        <p:txBody>
          <a:bodyPr/>
          <a:lstStyle/>
          <a:p>
            <a:fld id="{A693C5CF-C8C4-6146-9306-5D2E9A2CA7F7}" type="slidenum">
              <a:rPr lang="da-DK" smtClean="0"/>
              <a:t>‹#›</a:t>
            </a:fld>
            <a:endParaRPr lang="da-DK"/>
          </a:p>
        </p:txBody>
      </p:sp>
    </p:spTree>
    <p:extLst>
      <p:ext uri="{BB962C8B-B14F-4D97-AF65-F5344CB8AC3E}">
        <p14:creationId xmlns:p14="http://schemas.microsoft.com/office/powerpoint/2010/main" val="3197430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A2CD161-76C0-B744-9748-F3F2E024B5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da-DK"/>
          </a:p>
        </p:txBody>
      </p:sp>
      <p:sp>
        <p:nvSpPr>
          <p:cNvPr id="3" name="Platshållare för text 2">
            <a:extLst>
              <a:ext uri="{FF2B5EF4-FFF2-40B4-BE49-F238E27FC236}">
                <a16:creationId xmlns:a16="http://schemas.microsoft.com/office/drawing/2014/main" id="{4BEDD07F-18A3-9C47-8333-7F31CC67A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da-DK"/>
          </a:p>
        </p:txBody>
      </p:sp>
    </p:spTree>
    <p:extLst>
      <p:ext uri="{BB962C8B-B14F-4D97-AF65-F5344CB8AC3E}">
        <p14:creationId xmlns:p14="http://schemas.microsoft.com/office/powerpoint/2010/main" val="41799373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A2CD161-76C0-B744-9748-F3F2E024B5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da-DK"/>
          </a:p>
        </p:txBody>
      </p:sp>
      <p:sp>
        <p:nvSpPr>
          <p:cNvPr id="3" name="Platshållare för text 2">
            <a:extLst>
              <a:ext uri="{FF2B5EF4-FFF2-40B4-BE49-F238E27FC236}">
                <a16:creationId xmlns:a16="http://schemas.microsoft.com/office/drawing/2014/main" id="{4BEDD07F-18A3-9C47-8333-7F31CC67A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da-DK" dirty="0"/>
          </a:p>
        </p:txBody>
      </p:sp>
      <p:pic>
        <p:nvPicPr>
          <p:cNvPr id="5" name="Bildobjekt 4">
            <a:extLst>
              <a:ext uri="{FF2B5EF4-FFF2-40B4-BE49-F238E27FC236}">
                <a16:creationId xmlns:a16="http://schemas.microsoft.com/office/drawing/2014/main" id="{272DDF87-AAF0-0E4E-AA39-A0245BB5696C}"/>
              </a:ext>
            </a:extLst>
          </p:cNvPr>
          <p:cNvPicPr>
            <a:picLocks noChangeAspect="1"/>
          </p:cNvPicPr>
          <p:nvPr userDrawn="1"/>
        </p:nvPicPr>
        <p:blipFill>
          <a:blip r:embed="rId9"/>
          <a:stretch>
            <a:fillRect/>
          </a:stretch>
        </p:blipFill>
        <p:spPr>
          <a:xfrm>
            <a:off x="11094604" y="365125"/>
            <a:ext cx="518391" cy="377310"/>
          </a:xfrm>
          <a:prstGeom prst="rect">
            <a:avLst/>
          </a:prstGeom>
        </p:spPr>
      </p:pic>
      <p:sp>
        <p:nvSpPr>
          <p:cNvPr id="9" name="Platshållare för bildnummer 5">
            <a:extLst>
              <a:ext uri="{FF2B5EF4-FFF2-40B4-BE49-F238E27FC236}">
                <a16:creationId xmlns:a16="http://schemas.microsoft.com/office/drawing/2014/main" id="{E02F3338-F16A-8041-92A5-24C7DDCEC86D}"/>
              </a:ext>
            </a:extLst>
          </p:cNvPr>
          <p:cNvSpPr>
            <a:spLocks noGrp="1"/>
          </p:cNvSpPr>
          <p:nvPr>
            <p:ph type="sldNum" sz="quarter" idx="4"/>
          </p:nvPr>
        </p:nvSpPr>
        <p:spPr>
          <a:xfrm>
            <a:off x="4724400" y="6310312"/>
            <a:ext cx="2743200" cy="365125"/>
          </a:xfrm>
          <a:prstGeom prst="rect">
            <a:avLst/>
          </a:prstGeom>
        </p:spPr>
        <p:txBody>
          <a:bodyPr vert="horz" lIns="91440" tIns="45720" rIns="91440" bIns="45720" rtlCol="0" anchor="ctr"/>
          <a:lstStyle>
            <a:lvl1pPr algn="ctr">
              <a:defRPr sz="1200">
                <a:solidFill>
                  <a:schemeClr val="bg1"/>
                </a:solidFill>
              </a:defRPr>
            </a:lvl1pPr>
          </a:lstStyle>
          <a:p>
            <a:fld id="{A693C5CF-C8C4-6146-9306-5D2E9A2CA7F7}" type="slidenum">
              <a:rPr lang="da-DK" smtClean="0"/>
              <a:pPr/>
              <a:t>‹#›</a:t>
            </a:fld>
            <a:endParaRPr lang="da-DK"/>
          </a:p>
        </p:txBody>
      </p:sp>
    </p:spTree>
    <p:extLst>
      <p:ext uri="{BB962C8B-B14F-4D97-AF65-F5344CB8AC3E}">
        <p14:creationId xmlns:p14="http://schemas.microsoft.com/office/powerpoint/2010/main" val="3901358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A2CD161-76C0-B744-9748-F3F2E024B5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da-DK"/>
          </a:p>
        </p:txBody>
      </p:sp>
      <p:sp>
        <p:nvSpPr>
          <p:cNvPr id="3" name="Platshållare för text 2">
            <a:extLst>
              <a:ext uri="{FF2B5EF4-FFF2-40B4-BE49-F238E27FC236}">
                <a16:creationId xmlns:a16="http://schemas.microsoft.com/office/drawing/2014/main" id="{4BEDD07F-18A3-9C47-8333-7F31CC67A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da-DK" dirty="0"/>
          </a:p>
        </p:txBody>
      </p:sp>
      <p:pic>
        <p:nvPicPr>
          <p:cNvPr id="5" name="Bildobjekt 4">
            <a:extLst>
              <a:ext uri="{FF2B5EF4-FFF2-40B4-BE49-F238E27FC236}">
                <a16:creationId xmlns:a16="http://schemas.microsoft.com/office/drawing/2014/main" id="{B628BD08-08E6-9D4A-BE65-4DE9F9942B89}"/>
              </a:ext>
            </a:extLst>
          </p:cNvPr>
          <p:cNvPicPr>
            <a:picLocks noChangeAspect="1"/>
          </p:cNvPicPr>
          <p:nvPr userDrawn="1"/>
        </p:nvPicPr>
        <p:blipFill>
          <a:blip r:embed="rId9"/>
          <a:stretch>
            <a:fillRect/>
          </a:stretch>
        </p:blipFill>
        <p:spPr>
          <a:xfrm>
            <a:off x="11094603" y="365125"/>
            <a:ext cx="518392" cy="377311"/>
          </a:xfrm>
          <a:prstGeom prst="rect">
            <a:avLst/>
          </a:prstGeom>
        </p:spPr>
      </p:pic>
      <p:sp>
        <p:nvSpPr>
          <p:cNvPr id="6" name="Platshållare för bildnummer 5">
            <a:extLst>
              <a:ext uri="{FF2B5EF4-FFF2-40B4-BE49-F238E27FC236}">
                <a16:creationId xmlns:a16="http://schemas.microsoft.com/office/drawing/2014/main" id="{B3FC2D63-61B0-0745-8D26-9403E2B594F8}"/>
              </a:ext>
            </a:extLst>
          </p:cNvPr>
          <p:cNvSpPr>
            <a:spLocks noGrp="1"/>
          </p:cNvSpPr>
          <p:nvPr>
            <p:ph type="sldNum" sz="quarter" idx="4"/>
          </p:nvPr>
        </p:nvSpPr>
        <p:spPr>
          <a:xfrm>
            <a:off x="4724400" y="6310312"/>
            <a:ext cx="2743200" cy="365125"/>
          </a:xfrm>
          <a:prstGeom prst="rect">
            <a:avLst/>
          </a:prstGeom>
        </p:spPr>
        <p:txBody>
          <a:bodyPr vert="horz" lIns="91440" tIns="45720" rIns="91440" bIns="45720" rtlCol="0" anchor="ctr"/>
          <a:lstStyle>
            <a:lvl1pPr algn="ctr">
              <a:defRPr sz="1200">
                <a:solidFill>
                  <a:schemeClr val="bg1"/>
                </a:solidFill>
              </a:defRPr>
            </a:lvl1pPr>
          </a:lstStyle>
          <a:p>
            <a:fld id="{A693C5CF-C8C4-6146-9306-5D2E9A2CA7F7}" type="slidenum">
              <a:rPr lang="da-DK" smtClean="0"/>
              <a:pPr/>
              <a:t>‹#›</a:t>
            </a:fld>
            <a:endParaRPr lang="da-DK"/>
          </a:p>
        </p:txBody>
      </p:sp>
    </p:spTree>
    <p:extLst>
      <p:ext uri="{BB962C8B-B14F-4D97-AF65-F5344CB8AC3E}">
        <p14:creationId xmlns:p14="http://schemas.microsoft.com/office/powerpoint/2010/main" val="28745212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3C4300A-FB62-7B47-9261-C2FE2274A04F}"/>
              </a:ext>
            </a:extLst>
          </p:cNvPr>
          <p:cNvSpPr>
            <a:spLocks noGrp="1"/>
          </p:cNvSpPr>
          <p:nvPr>
            <p:ph type="ctrTitle"/>
          </p:nvPr>
        </p:nvSpPr>
        <p:spPr>
          <a:xfrm>
            <a:off x="1524000" y="4317423"/>
            <a:ext cx="9144000" cy="1992890"/>
          </a:xfrm>
        </p:spPr>
        <p:txBody>
          <a:bodyPr>
            <a:normAutofit fontScale="90000"/>
          </a:bodyPr>
          <a:lstStyle/>
          <a:p>
            <a:r>
              <a:rPr lang="da-DK" dirty="0"/>
              <a:t>SKOLSAMVERKAN </a:t>
            </a:r>
            <a:br>
              <a:rPr lang="da-DK" dirty="0"/>
            </a:br>
            <a:r>
              <a:rPr lang="da-DK" sz="2200" dirty="0"/>
              <a:t>OCH</a:t>
            </a:r>
            <a:br>
              <a:rPr lang="da-DK" dirty="0"/>
            </a:br>
            <a:r>
              <a:rPr lang="da-DK" dirty="0"/>
              <a:t>HAND THE BALL </a:t>
            </a:r>
            <a:br>
              <a:rPr lang="da-DK" dirty="0"/>
            </a:br>
            <a:r>
              <a:rPr lang="da-DK" sz="3600" dirty="0"/>
              <a:t>3 juni 2022</a:t>
            </a:r>
            <a:endParaRPr lang="da-DK" dirty="0"/>
          </a:p>
        </p:txBody>
      </p:sp>
      <p:sp>
        <p:nvSpPr>
          <p:cNvPr id="8" name="Platshållare för bildnummer 7">
            <a:extLst>
              <a:ext uri="{FF2B5EF4-FFF2-40B4-BE49-F238E27FC236}">
                <a16:creationId xmlns:a16="http://schemas.microsoft.com/office/drawing/2014/main" id="{CADA1AC3-904D-E749-919C-C4DA05499B3A}"/>
              </a:ext>
            </a:extLst>
          </p:cNvPr>
          <p:cNvSpPr>
            <a:spLocks noGrp="1"/>
          </p:cNvSpPr>
          <p:nvPr>
            <p:ph type="sldNum" sz="quarter" idx="4294967295"/>
          </p:nvPr>
        </p:nvSpPr>
        <p:spPr>
          <a:xfrm>
            <a:off x="0" y="6310313"/>
            <a:ext cx="2743200" cy="365125"/>
          </a:xfrm>
          <a:prstGeom prst="rect">
            <a:avLst/>
          </a:prstGeom>
        </p:spPr>
        <p:txBody>
          <a:bodyPr/>
          <a:lstStyle/>
          <a:p>
            <a:fld id="{A693C5CF-C8C4-6146-9306-5D2E9A2CA7F7}" type="slidenum">
              <a:rPr lang="da-DK" smtClean="0"/>
              <a:t>0</a:t>
            </a:fld>
            <a:endParaRPr lang="da-DK"/>
          </a:p>
        </p:txBody>
      </p:sp>
      <p:pic>
        <p:nvPicPr>
          <p:cNvPr id="1026" name="Picture 2" descr="logo">
            <a:extLst>
              <a:ext uri="{FF2B5EF4-FFF2-40B4-BE49-F238E27FC236}">
                <a16:creationId xmlns:a16="http://schemas.microsoft.com/office/drawing/2014/main" id="{7FCA8EAD-301A-4B67-AC1B-3A3AF9FEE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304" y="1978398"/>
            <a:ext cx="1740113" cy="17675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EA3FD936-456D-475F-BAA9-0D14DE555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900" y="2031424"/>
            <a:ext cx="33623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134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F84294-ED13-1148-A27F-622F6B0F11BF}"/>
              </a:ext>
            </a:extLst>
          </p:cNvPr>
          <p:cNvSpPr>
            <a:spLocks noGrp="1"/>
          </p:cNvSpPr>
          <p:nvPr>
            <p:ph type="title"/>
          </p:nvPr>
        </p:nvSpPr>
        <p:spPr>
          <a:xfrm>
            <a:off x="1374537" y="676545"/>
            <a:ext cx="10033484" cy="1022351"/>
          </a:xfrm>
        </p:spPr>
        <p:txBody>
          <a:bodyPr>
            <a:normAutofit fontScale="90000"/>
          </a:bodyPr>
          <a:lstStyle/>
          <a:p>
            <a:pPr algn="ctr"/>
            <a:r>
              <a:rPr lang="da-DK" dirty="0">
                <a:latin typeface="Gobold pro"/>
              </a:rPr>
              <a:t>HAND THE BALL</a:t>
            </a:r>
            <a:br>
              <a:rPr lang="da-DK" sz="4900" dirty="0">
                <a:latin typeface="Gobold pro"/>
              </a:rPr>
            </a:br>
            <a:r>
              <a:rPr lang="da-DK" sz="3100" dirty="0">
                <a:latin typeface="Gobold pro"/>
              </a:rPr>
              <a:t>Reflektioner och utmaningar</a:t>
            </a:r>
            <a:br>
              <a:rPr lang="da-DK" dirty="0">
                <a:latin typeface="Gobold pro"/>
              </a:rPr>
            </a:br>
            <a:endParaRPr lang="da-DK" dirty="0">
              <a:latin typeface="Gobold pro"/>
            </a:endParaRPr>
          </a:p>
        </p:txBody>
      </p:sp>
      <p:sp>
        <p:nvSpPr>
          <p:cNvPr id="3" name="Underrubrik 2">
            <a:extLst>
              <a:ext uri="{FF2B5EF4-FFF2-40B4-BE49-F238E27FC236}">
                <a16:creationId xmlns:a16="http://schemas.microsoft.com/office/drawing/2014/main" id="{A5D3172F-2643-2A47-A8AB-93BAD8DCC531}"/>
              </a:ext>
            </a:extLst>
          </p:cNvPr>
          <p:cNvSpPr>
            <a:spLocks noGrp="1"/>
          </p:cNvSpPr>
          <p:nvPr>
            <p:ph type="body" idx="1"/>
          </p:nvPr>
        </p:nvSpPr>
        <p:spPr/>
        <p:txBody>
          <a:bodyPr>
            <a:normAutofit/>
          </a:bodyPr>
          <a:lstStyle/>
          <a:p>
            <a:endParaRPr lang="da-DK" sz="5100" dirty="0"/>
          </a:p>
          <a:p>
            <a:endParaRPr lang="da-DK" sz="2200" dirty="0"/>
          </a:p>
          <a:p>
            <a:endParaRPr lang="da-DK" dirty="0"/>
          </a:p>
        </p:txBody>
      </p:sp>
      <p:sp>
        <p:nvSpPr>
          <p:cNvPr id="9" name="Platshållare för innehåll 8">
            <a:extLst>
              <a:ext uri="{FF2B5EF4-FFF2-40B4-BE49-F238E27FC236}">
                <a16:creationId xmlns:a16="http://schemas.microsoft.com/office/drawing/2014/main" id="{C6C23678-F121-48FB-9817-7945C240452F}"/>
              </a:ext>
            </a:extLst>
          </p:cNvPr>
          <p:cNvSpPr>
            <a:spLocks noGrp="1"/>
          </p:cNvSpPr>
          <p:nvPr>
            <p:ph sz="half" idx="2"/>
          </p:nvPr>
        </p:nvSpPr>
        <p:spPr>
          <a:xfrm>
            <a:off x="996461" y="1678196"/>
            <a:ext cx="5157787" cy="4345862"/>
          </a:xfrm>
        </p:spPr>
        <p:txBody>
          <a:bodyPr>
            <a:normAutofit fontScale="25000" lnSpcReduction="20000"/>
          </a:bodyPr>
          <a:lstStyle/>
          <a:p>
            <a:r>
              <a:rPr lang="da-DK" sz="7200" dirty="0">
                <a:latin typeface="Roboto" panose="02000000000000000000" pitchFamily="2" charset="0"/>
                <a:ea typeface="Roboto" panose="02000000000000000000" pitchFamily="2" charset="0"/>
              </a:rPr>
              <a:t>Pedagogiken, övningar, bollen, allt har fungerat mycket bra</a:t>
            </a:r>
          </a:p>
          <a:p>
            <a:r>
              <a:rPr lang="da-DK" sz="7200" dirty="0">
                <a:latin typeface="Roboto" panose="02000000000000000000" pitchFamily="2" charset="0"/>
                <a:ea typeface="Roboto" panose="02000000000000000000" pitchFamily="2" charset="0"/>
              </a:rPr>
              <a:t>Från projekt till rekryteringsverksamhet är en utmaning; gäller att sänka trösklar</a:t>
            </a:r>
          </a:p>
          <a:p>
            <a:r>
              <a:rPr lang="da-DK" sz="7200" dirty="0">
                <a:latin typeface="Roboto" panose="02000000000000000000" pitchFamily="2" charset="0"/>
                <a:ea typeface="Roboto" panose="02000000000000000000" pitchFamily="2" charset="0"/>
              </a:rPr>
              <a:t>Kontinuitet är viktig; gäller kontakter på skolan och för våra instruktörer</a:t>
            </a:r>
          </a:p>
          <a:p>
            <a:r>
              <a:rPr lang="da-DK" sz="7200" dirty="0">
                <a:latin typeface="Roboto" panose="02000000000000000000" pitchFamily="2" charset="0"/>
                <a:ea typeface="Roboto" panose="02000000000000000000" pitchFamily="2" charset="0"/>
              </a:rPr>
              <a:t>Kompetens hos instruktörer viktig</a:t>
            </a:r>
          </a:p>
          <a:p>
            <a:r>
              <a:rPr lang="da-DK" sz="7200" dirty="0">
                <a:latin typeface="Roboto" panose="02000000000000000000" pitchFamily="2" charset="0"/>
                <a:ea typeface="Roboto" panose="02000000000000000000" pitchFamily="2" charset="0"/>
              </a:rPr>
              <a:t>Röresleglädje, hög aktivitets- och bollkontaktsgrad har präglat verksamheten </a:t>
            </a:r>
          </a:p>
          <a:p>
            <a:r>
              <a:rPr lang="da-DK" sz="7200">
                <a:latin typeface="Roboto" panose="02000000000000000000" pitchFamily="2" charset="0"/>
                <a:ea typeface="Roboto" panose="02000000000000000000" pitchFamily="2" charset="0"/>
              </a:rPr>
              <a:t>Stort </a:t>
            </a:r>
            <a:r>
              <a:rPr lang="da-DK" sz="7200" dirty="0">
                <a:latin typeface="Roboto" panose="02000000000000000000" pitchFamily="2" charset="0"/>
                <a:ea typeface="Roboto" panose="02000000000000000000" pitchFamily="2" charset="0"/>
              </a:rPr>
              <a:t>engagemang och stor tacksamhet från skolan och dess personal</a:t>
            </a:r>
          </a:p>
          <a:p>
            <a:r>
              <a:rPr lang="da-DK" sz="7200" dirty="0">
                <a:latin typeface="Roboto" panose="02000000000000000000" pitchFamily="2" charset="0"/>
                <a:ea typeface="Roboto" panose="02000000000000000000" pitchFamily="2" charset="0"/>
              </a:rPr>
              <a:t>Skolan bildar förening exempelvis genom Skol IF eller annan etablerad verksamhet på skolan</a:t>
            </a:r>
          </a:p>
          <a:p>
            <a:r>
              <a:rPr lang="da-DK" sz="7200" dirty="0">
                <a:latin typeface="Roboto" panose="02000000000000000000" pitchFamily="2" charset="0"/>
                <a:ea typeface="Roboto" panose="02000000000000000000" pitchFamily="2" charset="0"/>
              </a:rPr>
              <a:t>Bättre koppling mellan Baskurs och Hand The Ball utbildning</a:t>
            </a:r>
          </a:p>
          <a:p>
            <a:r>
              <a:rPr lang="da-DK" sz="7200" dirty="0">
                <a:latin typeface="Roboto" panose="02000000000000000000" pitchFamily="2" charset="0"/>
                <a:ea typeface="Roboto" panose="02000000000000000000" pitchFamily="2" charset="0"/>
              </a:rPr>
              <a:t>Nyttja Goalchabollen och HTB-pedagogigen bättre i klubbverksamheten</a:t>
            </a:r>
          </a:p>
          <a:p>
            <a:endParaRPr lang="sv-SE" dirty="0"/>
          </a:p>
        </p:txBody>
      </p:sp>
      <p:sp>
        <p:nvSpPr>
          <p:cNvPr id="11" name="Platshållare för innehåll 10">
            <a:extLst>
              <a:ext uri="{FF2B5EF4-FFF2-40B4-BE49-F238E27FC236}">
                <a16:creationId xmlns:a16="http://schemas.microsoft.com/office/drawing/2014/main" id="{C9F9CB68-0E83-4265-AC03-C425AFD87A35}"/>
              </a:ext>
            </a:extLst>
          </p:cNvPr>
          <p:cNvSpPr>
            <a:spLocks noGrp="1"/>
          </p:cNvSpPr>
          <p:nvPr>
            <p:ph sz="quarter" idx="4"/>
          </p:nvPr>
        </p:nvSpPr>
        <p:spPr>
          <a:xfrm>
            <a:off x="6102485" y="1590899"/>
            <a:ext cx="5618882" cy="4598763"/>
          </a:xfrm>
        </p:spPr>
        <p:txBody>
          <a:bodyPr>
            <a:normAutofit fontScale="25000" lnSpcReduction="20000"/>
          </a:bodyPr>
          <a:lstStyle/>
          <a:p>
            <a:r>
              <a:rPr lang="sv-SE" sz="7200" dirty="0">
                <a:latin typeface="Roboto" panose="02000000000000000000" pitchFamily="2" charset="0"/>
                <a:ea typeface="Roboto" panose="02000000000000000000" pitchFamily="2" charset="0"/>
              </a:rPr>
              <a:t>Kostnad för HTB-utbildning (lärare, fritidspersonal) kan vara ett hinder för skolan</a:t>
            </a:r>
          </a:p>
          <a:p>
            <a:r>
              <a:rPr lang="sv-SE" sz="7200" dirty="0">
                <a:latin typeface="Roboto" panose="02000000000000000000" pitchFamily="2" charset="0"/>
                <a:ea typeface="Roboto" panose="02000000000000000000" pitchFamily="2" charset="0"/>
              </a:rPr>
              <a:t>Låga förkunskaper om handboll hos idrottslärare, andra lärare</a:t>
            </a:r>
          </a:p>
          <a:p>
            <a:r>
              <a:rPr lang="sv-SE" sz="7200" dirty="0">
                <a:latin typeface="Roboto" panose="02000000000000000000" pitchFamily="2" charset="0"/>
                <a:ea typeface="Roboto" panose="02000000000000000000" pitchFamily="2" charset="0"/>
              </a:rPr>
              <a:t>Handbollen är en okänd sport för många, åtminstone i Malmö</a:t>
            </a:r>
          </a:p>
          <a:p>
            <a:r>
              <a:rPr lang="sv-SE" sz="7200" dirty="0">
                <a:latin typeface="Roboto" panose="02000000000000000000" pitchFamily="2" charset="0"/>
                <a:ea typeface="Roboto" panose="02000000000000000000" pitchFamily="2" charset="0"/>
              </a:rPr>
              <a:t>Vi behöver bli bättre på att tänka nytt och inte bara 40x20 </a:t>
            </a:r>
          </a:p>
          <a:p>
            <a:r>
              <a:rPr lang="sv-SE" sz="7200" dirty="0">
                <a:latin typeface="Roboto" panose="02000000000000000000" pitchFamily="2" charset="0"/>
                <a:ea typeface="Roboto" panose="02000000000000000000" pitchFamily="2" charset="0"/>
              </a:rPr>
              <a:t>Kommuner behöver skapa möjlighet för mer spontanhandboll i form av </a:t>
            </a:r>
            <a:r>
              <a:rPr lang="sv-SE" sz="7200" dirty="0" err="1">
                <a:latin typeface="Roboto" panose="02000000000000000000" pitchFamily="2" charset="0"/>
                <a:ea typeface="Roboto" panose="02000000000000000000" pitchFamily="2" charset="0"/>
              </a:rPr>
              <a:t>streethandboll</a:t>
            </a:r>
            <a:r>
              <a:rPr lang="sv-SE" sz="7200" dirty="0">
                <a:latin typeface="Roboto" panose="02000000000000000000" pitchFamily="2" charset="0"/>
                <a:ea typeface="Roboto" panose="02000000000000000000" pitchFamily="2" charset="0"/>
              </a:rPr>
              <a:t> med mål och linjer på skolgårdar och i bostadsområden</a:t>
            </a:r>
          </a:p>
          <a:p>
            <a:r>
              <a:rPr lang="sv-SE" sz="7200" dirty="0">
                <a:latin typeface="Roboto" panose="02000000000000000000" pitchFamily="2" charset="0"/>
                <a:ea typeface="Roboto" panose="02000000000000000000" pitchFamily="2" charset="0"/>
              </a:rPr>
              <a:t>Det behövs fler </a:t>
            </a:r>
            <a:r>
              <a:rPr lang="sv-SE" sz="7200" dirty="0" err="1">
                <a:latin typeface="Roboto" panose="02000000000000000000" pitchFamily="2" charset="0"/>
                <a:ea typeface="Roboto" panose="02000000000000000000" pitchFamily="2" charset="0"/>
              </a:rPr>
              <a:t>Goalcha</a:t>
            </a:r>
            <a:r>
              <a:rPr lang="sv-SE" sz="7200" dirty="0">
                <a:latin typeface="Roboto" panose="02000000000000000000" pitchFamily="2" charset="0"/>
                <a:ea typeface="Roboto" panose="02000000000000000000" pitchFamily="2" charset="0"/>
              </a:rPr>
              <a:t>-bollar på fritids och i skolor</a:t>
            </a:r>
          </a:p>
          <a:p>
            <a:r>
              <a:rPr lang="sv-SE" sz="7200" dirty="0">
                <a:latin typeface="Roboto" panose="02000000000000000000" pitchFamily="2" charset="0"/>
                <a:ea typeface="Roboto" panose="02000000000000000000" pitchFamily="2" charset="0"/>
              </a:rPr>
              <a:t>En tröja är viktig!</a:t>
            </a:r>
          </a:p>
          <a:p>
            <a:r>
              <a:rPr lang="sv-SE" sz="7200" dirty="0">
                <a:latin typeface="Roboto" panose="02000000000000000000" pitchFamily="2" charset="0"/>
                <a:ea typeface="Roboto" panose="02000000000000000000" pitchFamily="2" charset="0"/>
              </a:rPr>
              <a:t>Hand The Ball projekt går utmärkt att koppla till läroplanen om man knyter goda pedagoger till sig</a:t>
            </a:r>
          </a:p>
          <a:p>
            <a:r>
              <a:rPr lang="sv-SE" sz="7200" dirty="0">
                <a:latin typeface="Roboto" panose="02000000000000000000" pitchFamily="2" charset="0"/>
                <a:ea typeface="Roboto" panose="02000000000000000000" pitchFamily="2" charset="0"/>
              </a:rPr>
              <a:t>Bra att ha ett formellt avtal med skolan</a:t>
            </a:r>
          </a:p>
          <a:p>
            <a:endParaRPr lang="sv-SE" sz="2900" dirty="0"/>
          </a:p>
          <a:p>
            <a:endParaRPr lang="sv-SE" dirty="0"/>
          </a:p>
        </p:txBody>
      </p:sp>
      <p:sp>
        <p:nvSpPr>
          <p:cNvPr id="5" name="Platshållare för bildnummer 4">
            <a:extLst>
              <a:ext uri="{FF2B5EF4-FFF2-40B4-BE49-F238E27FC236}">
                <a16:creationId xmlns:a16="http://schemas.microsoft.com/office/drawing/2014/main" id="{13D28ABC-8250-D445-BDF2-F19EA8641D17}"/>
              </a:ext>
            </a:extLst>
          </p:cNvPr>
          <p:cNvSpPr>
            <a:spLocks noGrp="1"/>
          </p:cNvSpPr>
          <p:nvPr>
            <p:ph type="sldNum" sz="quarter" idx="12"/>
          </p:nvPr>
        </p:nvSpPr>
        <p:spPr/>
        <p:txBody>
          <a:bodyPr/>
          <a:lstStyle/>
          <a:p>
            <a:fld id="{A693C5CF-C8C4-6146-9306-5D2E9A2CA7F7}" type="slidenum">
              <a:rPr lang="da-DK" smtClean="0"/>
              <a:t>9</a:t>
            </a:fld>
            <a:endParaRPr lang="da-DK"/>
          </a:p>
        </p:txBody>
      </p:sp>
      <p:pic>
        <p:nvPicPr>
          <p:cNvPr id="6" name="Bildobjekt 5" descr="En bild som visar text&#10;&#10;Automatiskt genererad beskrivning">
            <a:extLst>
              <a:ext uri="{FF2B5EF4-FFF2-40B4-BE49-F238E27FC236}">
                <a16:creationId xmlns:a16="http://schemas.microsoft.com/office/drawing/2014/main" id="{FBA93BC6-254D-40C8-85CE-F54D19E59F1A}"/>
              </a:ext>
            </a:extLst>
          </p:cNvPr>
          <p:cNvPicPr>
            <a:picLocks noChangeAspect="1"/>
          </p:cNvPicPr>
          <p:nvPr/>
        </p:nvPicPr>
        <p:blipFill>
          <a:blip r:embed="rId3"/>
          <a:stretch>
            <a:fillRect/>
          </a:stretch>
        </p:blipFill>
        <p:spPr>
          <a:xfrm>
            <a:off x="320267" y="400603"/>
            <a:ext cx="1521158" cy="1443198"/>
          </a:xfrm>
          <a:prstGeom prst="rect">
            <a:avLst/>
          </a:prstGeom>
        </p:spPr>
      </p:pic>
    </p:spTree>
    <p:extLst>
      <p:ext uri="{BB962C8B-B14F-4D97-AF65-F5344CB8AC3E}">
        <p14:creationId xmlns:p14="http://schemas.microsoft.com/office/powerpoint/2010/main" val="179891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2FC8C3A6-29BC-4B2E-A4BF-154E466BDA2D}"/>
              </a:ext>
            </a:extLst>
          </p:cNvPr>
          <p:cNvSpPr>
            <a:spLocks noGrp="1"/>
          </p:cNvSpPr>
          <p:nvPr>
            <p:ph type="subTitle" idx="1"/>
          </p:nvPr>
        </p:nvSpPr>
        <p:spPr>
          <a:xfrm>
            <a:off x="356116" y="3351341"/>
            <a:ext cx="6708703" cy="2270025"/>
          </a:xfrm>
        </p:spPr>
        <p:txBody>
          <a:bodyPr>
            <a:noAutofit/>
          </a:bodyPr>
          <a:lstStyle/>
          <a:p>
            <a:pPr algn="l">
              <a:lnSpc>
                <a:spcPct val="110000"/>
              </a:lnSpc>
            </a:pPr>
            <a:r>
              <a:rPr lang="sv-SE" sz="3600" dirty="0">
                <a:latin typeface="Gobold pro"/>
              </a:rPr>
              <a:t>Tack för mig!                                        </a:t>
            </a:r>
          </a:p>
          <a:p>
            <a:pPr algn="l">
              <a:lnSpc>
                <a:spcPct val="110000"/>
              </a:lnSpc>
            </a:pPr>
            <a:r>
              <a:rPr lang="sv-SE" sz="2000" dirty="0">
                <a:latin typeface="Roboto" panose="02000000000000000000" pitchFamily="2" charset="0"/>
                <a:ea typeface="Roboto" panose="02000000000000000000" pitchFamily="2" charset="0"/>
              </a:rPr>
              <a:t>Mikael Johansson verksamhetsansvarig och </a:t>
            </a:r>
          </a:p>
          <a:p>
            <a:pPr algn="l">
              <a:lnSpc>
                <a:spcPct val="110000"/>
              </a:lnSpc>
            </a:pPr>
            <a:r>
              <a:rPr lang="sv-SE" sz="2000" dirty="0">
                <a:latin typeface="Roboto" panose="02000000000000000000" pitchFamily="2" charset="0"/>
                <a:ea typeface="Roboto" panose="02000000000000000000" pitchFamily="2" charset="0"/>
              </a:rPr>
              <a:t>samordnare för hållbarhet och samhällsprojekt</a:t>
            </a:r>
          </a:p>
          <a:p>
            <a:pPr algn="l">
              <a:lnSpc>
                <a:spcPct val="110000"/>
              </a:lnSpc>
            </a:pPr>
            <a:r>
              <a:rPr lang="sv-SE" sz="1600" dirty="0">
                <a:latin typeface="Roboto" panose="02000000000000000000" pitchFamily="2" charset="0"/>
                <a:ea typeface="Roboto" panose="02000000000000000000" pitchFamily="2" charset="0"/>
              </a:rPr>
              <a:t>mikael@hkmalmo.se</a:t>
            </a:r>
          </a:p>
          <a:p>
            <a:pPr algn="l">
              <a:lnSpc>
                <a:spcPct val="110000"/>
              </a:lnSpc>
            </a:pPr>
            <a:r>
              <a:rPr lang="sv-SE" sz="1600" dirty="0">
                <a:latin typeface="Roboto" panose="02000000000000000000" pitchFamily="2" charset="0"/>
                <a:ea typeface="Roboto" panose="02000000000000000000" pitchFamily="2" charset="0"/>
              </a:rPr>
              <a:t>0734-349434</a:t>
            </a:r>
          </a:p>
          <a:p>
            <a:pPr algn="l">
              <a:lnSpc>
                <a:spcPct val="110000"/>
              </a:lnSpc>
            </a:pPr>
            <a:r>
              <a:rPr lang="sv-SE" sz="2000" dirty="0"/>
              <a:t>						</a:t>
            </a:r>
          </a:p>
          <a:p>
            <a:pPr>
              <a:lnSpc>
                <a:spcPct val="110000"/>
              </a:lnSpc>
            </a:pPr>
            <a:endParaRPr lang="sv-SE" sz="2000" dirty="0"/>
          </a:p>
        </p:txBody>
      </p:sp>
      <p:pic>
        <p:nvPicPr>
          <p:cNvPr id="19" name="Bildobjekt 18">
            <a:extLst>
              <a:ext uri="{FF2B5EF4-FFF2-40B4-BE49-F238E27FC236}">
                <a16:creationId xmlns:a16="http://schemas.microsoft.com/office/drawing/2014/main" id="{5505DE04-D10F-4F82-9952-EF3DE3555B10}"/>
              </a:ext>
            </a:extLst>
          </p:cNvPr>
          <p:cNvPicPr>
            <a:picLocks noChangeAspect="1"/>
          </p:cNvPicPr>
          <p:nvPr/>
        </p:nvPicPr>
        <p:blipFill>
          <a:blip r:embed="rId3"/>
          <a:stretch>
            <a:fillRect/>
          </a:stretch>
        </p:blipFill>
        <p:spPr>
          <a:xfrm>
            <a:off x="3371144" y="503651"/>
            <a:ext cx="5566130" cy="926672"/>
          </a:xfrm>
          <a:prstGeom prst="rect">
            <a:avLst/>
          </a:prstGeom>
        </p:spPr>
      </p:pic>
      <p:pic>
        <p:nvPicPr>
          <p:cNvPr id="2" name="Bildobjekt 1">
            <a:extLst>
              <a:ext uri="{FF2B5EF4-FFF2-40B4-BE49-F238E27FC236}">
                <a16:creationId xmlns:a16="http://schemas.microsoft.com/office/drawing/2014/main" id="{E7AB7187-407C-4394-82B6-4F6B2723F759}"/>
              </a:ext>
            </a:extLst>
          </p:cNvPr>
          <p:cNvPicPr>
            <a:picLocks noChangeAspect="1"/>
          </p:cNvPicPr>
          <p:nvPr/>
        </p:nvPicPr>
        <p:blipFill>
          <a:blip r:embed="rId4"/>
          <a:stretch>
            <a:fillRect/>
          </a:stretch>
        </p:blipFill>
        <p:spPr>
          <a:xfrm>
            <a:off x="6686733" y="2076524"/>
            <a:ext cx="4501082" cy="3360203"/>
          </a:xfrm>
          <a:prstGeom prst="rect">
            <a:avLst/>
          </a:prstGeom>
        </p:spPr>
      </p:pic>
      <p:pic>
        <p:nvPicPr>
          <p:cNvPr id="14" name="Bildobjekt 13" descr="En bild som visar text&#10;&#10;Automatiskt genererad beskrivning">
            <a:extLst>
              <a:ext uri="{FF2B5EF4-FFF2-40B4-BE49-F238E27FC236}">
                <a16:creationId xmlns:a16="http://schemas.microsoft.com/office/drawing/2014/main" id="{29EF2730-0987-4FAB-A5EA-88754AF53628}"/>
              </a:ext>
            </a:extLst>
          </p:cNvPr>
          <p:cNvPicPr>
            <a:picLocks noChangeAspect="1"/>
          </p:cNvPicPr>
          <p:nvPr/>
        </p:nvPicPr>
        <p:blipFill>
          <a:blip r:embed="rId5"/>
          <a:stretch>
            <a:fillRect/>
          </a:stretch>
        </p:blipFill>
        <p:spPr>
          <a:xfrm>
            <a:off x="446237" y="487836"/>
            <a:ext cx="1521158" cy="1443198"/>
          </a:xfrm>
          <a:prstGeom prst="rect">
            <a:avLst/>
          </a:prstGeom>
        </p:spPr>
      </p:pic>
    </p:spTree>
    <p:extLst>
      <p:ext uri="{BB962C8B-B14F-4D97-AF65-F5344CB8AC3E}">
        <p14:creationId xmlns:p14="http://schemas.microsoft.com/office/powerpoint/2010/main" val="420884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F84294-ED13-1148-A27F-622F6B0F11BF}"/>
              </a:ext>
            </a:extLst>
          </p:cNvPr>
          <p:cNvSpPr>
            <a:spLocks noGrp="1"/>
          </p:cNvSpPr>
          <p:nvPr>
            <p:ph type="ctrTitle"/>
          </p:nvPr>
        </p:nvSpPr>
        <p:spPr>
          <a:xfrm>
            <a:off x="1643406" y="2535889"/>
            <a:ext cx="8905187" cy="1112363"/>
          </a:xfrm>
        </p:spPr>
        <p:txBody>
          <a:bodyPr>
            <a:normAutofit fontScale="90000"/>
          </a:bodyPr>
          <a:lstStyle/>
          <a:p>
            <a:r>
              <a:rPr lang="da-DK" sz="4900" dirty="0">
                <a:latin typeface="Gobold pro"/>
              </a:rPr>
              <a:t>HAND THE BALL </a:t>
            </a:r>
            <a:br>
              <a:rPr lang="da-DK" sz="4900" dirty="0">
                <a:latin typeface="Gobold pro"/>
              </a:rPr>
            </a:br>
            <a:r>
              <a:rPr lang="da-DK" sz="4900" dirty="0">
                <a:latin typeface="Gobold pro"/>
              </a:rPr>
              <a:t>HK Malmö år 2019 - 2021</a:t>
            </a:r>
            <a:br>
              <a:rPr lang="da-DK" sz="4900" dirty="0"/>
            </a:br>
            <a:br>
              <a:rPr lang="da-DK" dirty="0"/>
            </a:br>
            <a:endParaRPr lang="da-DK" dirty="0"/>
          </a:p>
        </p:txBody>
      </p:sp>
      <p:sp>
        <p:nvSpPr>
          <p:cNvPr id="3" name="Underrubrik 2">
            <a:extLst>
              <a:ext uri="{FF2B5EF4-FFF2-40B4-BE49-F238E27FC236}">
                <a16:creationId xmlns:a16="http://schemas.microsoft.com/office/drawing/2014/main" id="{A5D3172F-2643-2A47-A8AB-93BAD8DCC531}"/>
              </a:ext>
            </a:extLst>
          </p:cNvPr>
          <p:cNvSpPr>
            <a:spLocks noGrp="1"/>
          </p:cNvSpPr>
          <p:nvPr>
            <p:ph type="subTitle" idx="1"/>
          </p:nvPr>
        </p:nvSpPr>
        <p:spPr>
          <a:xfrm>
            <a:off x="1465867" y="1780406"/>
            <a:ext cx="9818218" cy="4533900"/>
          </a:xfrm>
        </p:spPr>
        <p:txBody>
          <a:bodyPr>
            <a:normAutofit fontScale="92500" lnSpcReduction="10000"/>
          </a:bodyPr>
          <a:lstStyle/>
          <a:p>
            <a:pPr algn="l">
              <a:lnSpc>
                <a:spcPct val="107000"/>
              </a:lnSpc>
              <a:spcAft>
                <a:spcPts val="800"/>
              </a:spcAft>
            </a:pPr>
            <a:endParaRPr lang="da-DK" sz="2200" dirty="0"/>
          </a:p>
          <a:p>
            <a:pPr marL="342900" lvl="0" indent="-342900" algn="l">
              <a:lnSpc>
                <a:spcPct val="107000"/>
              </a:lnSpc>
              <a:spcAft>
                <a:spcPts val="800"/>
              </a:spcAft>
              <a:buFont typeface="+mj-lt"/>
              <a:buAutoNum type="arabicPeriod"/>
            </a:pPr>
            <a:r>
              <a:rPr lang="sv-SE" sz="3300" dirty="0">
                <a:effectLst/>
                <a:latin typeface="Roboto" panose="02000000000000000000" pitchFamily="2" charset="0"/>
                <a:ea typeface="Calibri" panose="020F0502020204030204" pitchFamily="34" charset="0"/>
                <a:cs typeface="Times New Roman" panose="02020603050405020304" pitchFamily="18" charset="0"/>
              </a:rPr>
              <a:t>Lilla EM 2020</a:t>
            </a:r>
          </a:p>
          <a:p>
            <a:pPr marL="342900" lvl="0" indent="-342900" algn="l">
              <a:lnSpc>
                <a:spcPct val="107000"/>
              </a:lnSpc>
              <a:spcAft>
                <a:spcPts val="800"/>
              </a:spcAft>
              <a:buFont typeface="+mj-lt"/>
              <a:buAutoNum type="arabicPeriod"/>
            </a:pPr>
            <a:r>
              <a:rPr lang="sv-SE" sz="3300" dirty="0" err="1">
                <a:effectLst/>
                <a:latin typeface="Roboto" panose="02000000000000000000" pitchFamily="2" charset="0"/>
                <a:ea typeface="Calibri" panose="020F0502020204030204" pitchFamily="34" charset="0"/>
                <a:cs typeface="Times New Roman" panose="02020603050405020304" pitchFamily="18" charset="0"/>
              </a:rPr>
              <a:t>Softhandboll</a:t>
            </a:r>
            <a:r>
              <a:rPr lang="sv-SE" sz="3300" dirty="0">
                <a:effectLst/>
                <a:latin typeface="Roboto" panose="02000000000000000000" pitchFamily="2" charset="0"/>
                <a:ea typeface="Calibri" panose="020F0502020204030204" pitchFamily="34" charset="0"/>
                <a:cs typeface="Times New Roman" panose="02020603050405020304" pitchFamily="18" charset="0"/>
              </a:rPr>
              <a:t> på </a:t>
            </a:r>
            <a:r>
              <a:rPr lang="sv-SE" sz="3300" dirty="0" err="1">
                <a:effectLst/>
                <a:latin typeface="Roboto" panose="02000000000000000000" pitchFamily="2" charset="0"/>
                <a:ea typeface="Calibri" panose="020F0502020204030204" pitchFamily="34" charset="0"/>
                <a:cs typeface="Times New Roman" panose="02020603050405020304" pitchFamily="18" charset="0"/>
              </a:rPr>
              <a:t>Augustenborgsskolan</a:t>
            </a:r>
            <a:endParaRPr lang="sv-SE" sz="3300" dirty="0">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sv-SE" sz="3300" dirty="0">
                <a:effectLst/>
                <a:latin typeface="Roboto" panose="02000000000000000000" pitchFamily="2" charset="0"/>
                <a:ea typeface="Calibri" panose="020F0502020204030204" pitchFamily="34" charset="0"/>
                <a:cs typeface="Times New Roman" panose="02020603050405020304" pitchFamily="18" charset="0"/>
              </a:rPr>
              <a:t>DOIT med Rädda Barnen</a:t>
            </a:r>
          </a:p>
          <a:p>
            <a:pPr marL="342900" lvl="0" indent="-342900" algn="l">
              <a:lnSpc>
                <a:spcPct val="107000"/>
              </a:lnSpc>
              <a:spcAft>
                <a:spcPts val="800"/>
              </a:spcAft>
              <a:buFont typeface="+mj-lt"/>
              <a:buAutoNum type="arabicPeriod"/>
            </a:pPr>
            <a:r>
              <a:rPr lang="sv-SE" sz="3300" dirty="0">
                <a:effectLst/>
                <a:latin typeface="Roboto" panose="02000000000000000000" pitchFamily="2" charset="0"/>
                <a:ea typeface="Calibri" panose="020F0502020204030204" pitchFamily="34" charset="0"/>
                <a:cs typeface="Times New Roman" panose="02020603050405020304" pitchFamily="18" charset="0"/>
              </a:rPr>
              <a:t>Skolbesök för inspiration och rekrytering</a:t>
            </a:r>
          </a:p>
          <a:p>
            <a:pPr lvl="0" algn="l">
              <a:lnSpc>
                <a:spcPct val="107000"/>
              </a:lnSpc>
              <a:spcAft>
                <a:spcPts val="800"/>
              </a:spcAft>
            </a:pPr>
            <a:r>
              <a:rPr lang="sv-SE" sz="2200" dirty="0">
                <a:effectLst/>
                <a:latin typeface="Roboto" panose="02000000000000000000" pitchFamily="2" charset="0"/>
                <a:ea typeface="Calibri" panose="020F0502020204030204" pitchFamily="34" charset="0"/>
                <a:cs typeface="Times New Roman" panose="02020603050405020304" pitchFamily="18" charset="0"/>
              </a:rPr>
              <a:t>Handboll som grogrund för samarbete och gemenskap</a:t>
            </a:r>
          </a:p>
          <a:p>
            <a:pPr lvl="0" algn="l">
              <a:lnSpc>
                <a:spcPct val="107000"/>
              </a:lnSpc>
              <a:spcAft>
                <a:spcPts val="800"/>
              </a:spcAft>
            </a:pPr>
            <a:r>
              <a:rPr lang="sv-SE" sz="2200" dirty="0">
                <a:effectLst/>
                <a:latin typeface="Roboto" panose="02000000000000000000" pitchFamily="2" charset="0"/>
                <a:ea typeface="Calibri" panose="020F0502020204030204" pitchFamily="34" charset="0"/>
                <a:cs typeface="Times New Roman" panose="02020603050405020304" pitchFamily="18" charset="0"/>
              </a:rPr>
              <a:t>Konstprojektet Art In Motion</a:t>
            </a:r>
          </a:p>
          <a:p>
            <a:endParaRPr lang="da-DK" dirty="0"/>
          </a:p>
        </p:txBody>
      </p:sp>
      <p:sp>
        <p:nvSpPr>
          <p:cNvPr id="5" name="Platshållare för bildnummer 4">
            <a:extLst>
              <a:ext uri="{FF2B5EF4-FFF2-40B4-BE49-F238E27FC236}">
                <a16:creationId xmlns:a16="http://schemas.microsoft.com/office/drawing/2014/main" id="{13D28ABC-8250-D445-BDF2-F19EA8641D17}"/>
              </a:ext>
            </a:extLst>
          </p:cNvPr>
          <p:cNvSpPr>
            <a:spLocks noGrp="1"/>
          </p:cNvSpPr>
          <p:nvPr>
            <p:ph type="sldNum" sz="quarter" idx="12"/>
          </p:nvPr>
        </p:nvSpPr>
        <p:spPr/>
        <p:txBody>
          <a:bodyPr/>
          <a:lstStyle/>
          <a:p>
            <a:fld id="{A693C5CF-C8C4-6146-9306-5D2E9A2CA7F7}" type="slidenum">
              <a:rPr lang="da-DK" smtClean="0"/>
              <a:t>1</a:t>
            </a:fld>
            <a:endParaRPr lang="da-DK" dirty="0"/>
          </a:p>
        </p:txBody>
      </p:sp>
      <p:pic>
        <p:nvPicPr>
          <p:cNvPr id="6" name="Bildobjekt 5" descr="En bild som visar text&#10;&#10;Automatiskt genererad beskrivning">
            <a:extLst>
              <a:ext uri="{FF2B5EF4-FFF2-40B4-BE49-F238E27FC236}">
                <a16:creationId xmlns:a16="http://schemas.microsoft.com/office/drawing/2014/main" id="{FBA93BC6-254D-40C8-85CE-F54D19E59F1A}"/>
              </a:ext>
            </a:extLst>
          </p:cNvPr>
          <p:cNvPicPr>
            <a:picLocks noChangeAspect="1"/>
          </p:cNvPicPr>
          <p:nvPr/>
        </p:nvPicPr>
        <p:blipFill>
          <a:blip r:embed="rId3"/>
          <a:stretch>
            <a:fillRect/>
          </a:stretch>
        </p:blipFill>
        <p:spPr>
          <a:xfrm>
            <a:off x="405353" y="337208"/>
            <a:ext cx="1521158" cy="1443198"/>
          </a:xfrm>
          <a:prstGeom prst="rect">
            <a:avLst/>
          </a:prstGeom>
        </p:spPr>
      </p:pic>
    </p:spTree>
    <p:extLst>
      <p:ext uri="{BB962C8B-B14F-4D97-AF65-F5344CB8AC3E}">
        <p14:creationId xmlns:p14="http://schemas.microsoft.com/office/powerpoint/2010/main" val="314667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F84294-ED13-1148-A27F-622F6B0F11BF}"/>
              </a:ext>
            </a:extLst>
          </p:cNvPr>
          <p:cNvSpPr>
            <a:spLocks noGrp="1"/>
          </p:cNvSpPr>
          <p:nvPr>
            <p:ph type="ctrTitle"/>
          </p:nvPr>
        </p:nvSpPr>
        <p:spPr>
          <a:xfrm>
            <a:off x="6096000" y="423946"/>
            <a:ext cx="5799022" cy="1325563"/>
          </a:xfrm>
        </p:spPr>
        <p:txBody>
          <a:bodyPr vert="horz" lIns="91440" tIns="45720" rIns="91440" bIns="45720" rtlCol="0" anchor="ctr">
            <a:normAutofit fontScale="90000"/>
          </a:bodyPr>
          <a:lstStyle/>
          <a:p>
            <a:pPr algn="l"/>
            <a:r>
              <a:rPr lang="en-US" sz="4000" b="1" dirty="0">
                <a:solidFill>
                  <a:schemeClr val="tx1"/>
                </a:solidFill>
              </a:rPr>
              <a:t>#Viställerupp </a:t>
            </a:r>
            <a:br>
              <a:rPr lang="en-US" sz="2100" dirty="0">
                <a:solidFill>
                  <a:schemeClr val="tx1"/>
                </a:solidFill>
              </a:rPr>
            </a:br>
            <a:r>
              <a:rPr lang="en-US" sz="2700" dirty="0">
                <a:solidFill>
                  <a:schemeClr val="tx1"/>
                </a:solidFill>
              </a:rPr>
              <a:t>”</a:t>
            </a:r>
            <a:r>
              <a:rPr lang="en-US" sz="2700" dirty="0" err="1">
                <a:solidFill>
                  <a:schemeClr val="tx1"/>
                </a:solidFill>
              </a:rPr>
              <a:t>Samhällsengagemang</a:t>
            </a:r>
            <a:r>
              <a:rPr lang="en-US" sz="2700" dirty="0">
                <a:solidFill>
                  <a:schemeClr val="tx1"/>
                </a:solidFill>
              </a:rPr>
              <a:t> för </a:t>
            </a:r>
            <a:r>
              <a:rPr lang="en-US" sz="2700" dirty="0" err="1">
                <a:solidFill>
                  <a:schemeClr val="tx1"/>
                </a:solidFill>
              </a:rPr>
              <a:t>förbättrad</a:t>
            </a:r>
            <a:r>
              <a:rPr lang="en-US" sz="2700" dirty="0">
                <a:solidFill>
                  <a:schemeClr val="tx1"/>
                </a:solidFill>
              </a:rPr>
              <a:t> </a:t>
            </a:r>
            <a:r>
              <a:rPr lang="en-US" sz="2700" dirty="0" err="1">
                <a:solidFill>
                  <a:schemeClr val="tx1"/>
                </a:solidFill>
              </a:rPr>
              <a:t>hälsa</a:t>
            </a:r>
            <a:r>
              <a:rPr lang="en-US" sz="2700" dirty="0">
                <a:solidFill>
                  <a:schemeClr val="tx1"/>
                </a:solidFill>
              </a:rPr>
              <a:t> – </a:t>
            </a:r>
            <a:r>
              <a:rPr lang="en-US" sz="2700" dirty="0" err="1">
                <a:solidFill>
                  <a:schemeClr val="tx1"/>
                </a:solidFill>
              </a:rPr>
              <a:t>inkludering</a:t>
            </a:r>
            <a:r>
              <a:rPr lang="en-US" sz="2700" dirty="0">
                <a:solidFill>
                  <a:schemeClr val="tx1"/>
                </a:solidFill>
              </a:rPr>
              <a:t> – integration”</a:t>
            </a:r>
            <a:br>
              <a:rPr lang="en-US" sz="2700" dirty="0">
                <a:solidFill>
                  <a:schemeClr val="tx1"/>
                </a:solidFill>
              </a:rPr>
            </a:br>
            <a:endParaRPr lang="en-US" sz="2100" dirty="0">
              <a:solidFill>
                <a:schemeClr val="tx1"/>
              </a:solidFill>
            </a:endParaRPr>
          </a:p>
        </p:txBody>
      </p:sp>
      <p:sp>
        <p:nvSpPr>
          <p:cNvPr id="17" name="Freeform: Shape 1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Bildobjekt 5" descr="En bild som visar text&#10;&#10;Automatiskt genererad beskrivning">
            <a:extLst>
              <a:ext uri="{FF2B5EF4-FFF2-40B4-BE49-F238E27FC236}">
                <a16:creationId xmlns:a16="http://schemas.microsoft.com/office/drawing/2014/main" id="{FBA93BC6-254D-40C8-85CE-F54D19E59F1A}"/>
              </a:ext>
            </a:extLst>
          </p:cNvPr>
          <p:cNvPicPr>
            <a:picLocks noChangeAspect="1"/>
          </p:cNvPicPr>
          <p:nvPr/>
        </p:nvPicPr>
        <p:blipFill rotWithShape="1">
          <a:blip r:embed="rId3"/>
          <a:srcRect t="1368" r="-2" b="9143"/>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Underrubrik 2">
            <a:extLst>
              <a:ext uri="{FF2B5EF4-FFF2-40B4-BE49-F238E27FC236}">
                <a16:creationId xmlns:a16="http://schemas.microsoft.com/office/drawing/2014/main" id="{A5D3172F-2643-2A47-A8AB-93BAD8DCC531}"/>
              </a:ext>
            </a:extLst>
          </p:cNvPr>
          <p:cNvSpPr>
            <a:spLocks noGrp="1"/>
          </p:cNvSpPr>
          <p:nvPr>
            <p:ph type="subTitle" idx="1"/>
          </p:nvPr>
        </p:nvSpPr>
        <p:spPr>
          <a:xfrm>
            <a:off x="5661499" y="1885180"/>
            <a:ext cx="6780178" cy="4972820"/>
          </a:xfrm>
        </p:spPr>
        <p:txBody>
          <a:bodyPr vert="horz" lIns="91440" tIns="45720" rIns="91440" bIns="45720" rtlCol="0" anchor="t">
            <a:normAutofit lnSpcReduction="10000"/>
          </a:bodyPr>
          <a:lstStyle/>
          <a:p>
            <a:pPr marL="685800" indent="-228600" algn="l">
              <a:buFont typeface="Arial" panose="020B0604020202020204" pitchFamily="34" charset="0"/>
              <a:buChar char="•"/>
            </a:pPr>
            <a:r>
              <a:rPr lang="en-US" dirty="0" err="1">
                <a:solidFill>
                  <a:schemeClr val="tx1"/>
                </a:solidFill>
              </a:rPr>
              <a:t>Trygg</a:t>
            </a:r>
            <a:r>
              <a:rPr lang="en-US" dirty="0">
                <a:solidFill>
                  <a:schemeClr val="tx1"/>
                </a:solidFill>
              </a:rPr>
              <a:t> </a:t>
            </a:r>
            <a:r>
              <a:rPr lang="en-US" dirty="0" err="1">
                <a:solidFill>
                  <a:schemeClr val="tx1"/>
                </a:solidFill>
              </a:rPr>
              <a:t>och</a:t>
            </a:r>
            <a:r>
              <a:rPr lang="en-US" dirty="0">
                <a:solidFill>
                  <a:schemeClr val="tx1"/>
                </a:solidFill>
              </a:rPr>
              <a:t> </a:t>
            </a:r>
            <a:r>
              <a:rPr lang="en-US" dirty="0" err="1">
                <a:solidFill>
                  <a:schemeClr val="tx1"/>
                </a:solidFill>
              </a:rPr>
              <a:t>Säker</a:t>
            </a:r>
            <a:r>
              <a:rPr lang="en-US" dirty="0">
                <a:solidFill>
                  <a:schemeClr val="tx1"/>
                </a:solidFill>
              </a:rPr>
              <a:t> </a:t>
            </a:r>
            <a:r>
              <a:rPr lang="en-US" dirty="0" err="1">
                <a:solidFill>
                  <a:schemeClr val="tx1"/>
                </a:solidFill>
              </a:rPr>
              <a:t>Förening</a:t>
            </a:r>
            <a:endParaRPr lang="en-US" dirty="0">
              <a:solidFill>
                <a:schemeClr val="tx1"/>
              </a:solidFill>
            </a:endParaRPr>
          </a:p>
          <a:p>
            <a:pPr marL="685800" indent="-228600" algn="l">
              <a:buFont typeface="Arial" panose="020B0604020202020204" pitchFamily="34" charset="0"/>
              <a:buChar char="•"/>
            </a:pPr>
            <a:r>
              <a:rPr lang="en-US" dirty="0">
                <a:solidFill>
                  <a:schemeClr val="tx1"/>
                </a:solidFill>
              </a:rPr>
              <a:t>Fritidsbanken on the road</a:t>
            </a:r>
          </a:p>
          <a:p>
            <a:pPr marL="685800" indent="-228600" algn="l">
              <a:buFont typeface="Arial" panose="020B0604020202020204" pitchFamily="34" charset="0"/>
              <a:buChar char="•"/>
            </a:pPr>
            <a:r>
              <a:rPr lang="en-US" dirty="0">
                <a:solidFill>
                  <a:schemeClr val="tx1"/>
                </a:solidFill>
              </a:rPr>
              <a:t>Hand The Ball</a:t>
            </a:r>
          </a:p>
          <a:p>
            <a:pPr marL="685800" indent="-228600" algn="l">
              <a:buFont typeface="Arial" panose="020B0604020202020204" pitchFamily="34" charset="0"/>
              <a:buChar char="•"/>
            </a:pPr>
            <a:r>
              <a:rPr lang="en-US" dirty="0">
                <a:solidFill>
                  <a:schemeClr val="tx1"/>
                </a:solidFill>
              </a:rPr>
              <a:t>DOIT med </a:t>
            </a:r>
            <a:r>
              <a:rPr lang="en-US" dirty="0" err="1">
                <a:solidFill>
                  <a:schemeClr val="tx1"/>
                </a:solidFill>
              </a:rPr>
              <a:t>Rädda</a:t>
            </a:r>
            <a:r>
              <a:rPr lang="en-US" dirty="0">
                <a:solidFill>
                  <a:schemeClr val="tx1"/>
                </a:solidFill>
              </a:rPr>
              <a:t> </a:t>
            </a:r>
            <a:r>
              <a:rPr lang="en-US" dirty="0" err="1">
                <a:solidFill>
                  <a:schemeClr val="tx1"/>
                </a:solidFill>
              </a:rPr>
              <a:t>Barnen</a:t>
            </a:r>
            <a:endParaRPr lang="en-US" dirty="0">
              <a:solidFill>
                <a:schemeClr val="tx1"/>
              </a:solidFill>
            </a:endParaRPr>
          </a:p>
          <a:p>
            <a:pPr marL="685800" indent="-228600" algn="l">
              <a:buFont typeface="Arial" panose="020B0604020202020204" pitchFamily="34" charset="0"/>
              <a:buChar char="•"/>
            </a:pPr>
            <a:r>
              <a:rPr lang="en-US" dirty="0" err="1">
                <a:solidFill>
                  <a:schemeClr val="tx1"/>
                </a:solidFill>
              </a:rPr>
              <a:t>Välgörenhetsmatch</a:t>
            </a:r>
            <a:r>
              <a:rPr lang="en-US" dirty="0">
                <a:solidFill>
                  <a:schemeClr val="tx1"/>
                </a:solidFill>
              </a:rPr>
              <a:t> med </a:t>
            </a:r>
            <a:r>
              <a:rPr lang="en-US" dirty="0" err="1">
                <a:solidFill>
                  <a:schemeClr val="tx1"/>
                </a:solidFill>
              </a:rPr>
              <a:t>Barncancerfonden</a:t>
            </a:r>
            <a:r>
              <a:rPr lang="en-US" dirty="0">
                <a:solidFill>
                  <a:schemeClr val="tx1"/>
                </a:solidFill>
              </a:rPr>
              <a:t> </a:t>
            </a:r>
            <a:r>
              <a:rPr lang="en-US" dirty="0" err="1">
                <a:solidFill>
                  <a:schemeClr val="tx1"/>
                </a:solidFill>
              </a:rPr>
              <a:t>södra</a:t>
            </a:r>
            <a:endParaRPr lang="en-US" dirty="0">
              <a:solidFill>
                <a:schemeClr val="tx1"/>
              </a:solidFill>
            </a:endParaRPr>
          </a:p>
          <a:p>
            <a:pPr marL="685800" indent="-228600" algn="l">
              <a:buFont typeface="Arial" panose="020B0604020202020204" pitchFamily="34" charset="0"/>
              <a:buChar char="•"/>
            </a:pPr>
            <a:r>
              <a:rPr lang="en-US" dirty="0">
                <a:solidFill>
                  <a:schemeClr val="tx1"/>
                </a:solidFill>
              </a:rPr>
              <a:t>#viställeruppmatch</a:t>
            </a:r>
          </a:p>
          <a:p>
            <a:pPr marL="685800" indent="-228600" algn="l">
              <a:buFont typeface="Arial" panose="020B0604020202020204" pitchFamily="34" charset="0"/>
              <a:buChar char="•"/>
            </a:pPr>
            <a:r>
              <a:rPr lang="en-US" dirty="0">
                <a:solidFill>
                  <a:schemeClr val="tx1"/>
                </a:solidFill>
              </a:rPr>
              <a:t>Rosa </a:t>
            </a:r>
            <a:r>
              <a:rPr lang="en-US" dirty="0" err="1">
                <a:solidFill>
                  <a:schemeClr val="tx1"/>
                </a:solidFill>
              </a:rPr>
              <a:t>Bandet</a:t>
            </a:r>
            <a:r>
              <a:rPr lang="en-US" dirty="0">
                <a:solidFill>
                  <a:schemeClr val="tx1"/>
                </a:solidFill>
              </a:rPr>
              <a:t> </a:t>
            </a:r>
            <a:r>
              <a:rPr lang="en-US" dirty="0" err="1">
                <a:solidFill>
                  <a:schemeClr val="tx1"/>
                </a:solidFill>
              </a:rPr>
              <a:t>och</a:t>
            </a:r>
            <a:r>
              <a:rPr lang="en-US" dirty="0">
                <a:solidFill>
                  <a:schemeClr val="tx1"/>
                </a:solidFill>
              </a:rPr>
              <a:t> </a:t>
            </a:r>
            <a:r>
              <a:rPr lang="en-US" dirty="0" err="1">
                <a:solidFill>
                  <a:schemeClr val="tx1"/>
                </a:solidFill>
              </a:rPr>
              <a:t>Movember</a:t>
            </a:r>
            <a:r>
              <a:rPr lang="en-US" dirty="0">
                <a:solidFill>
                  <a:schemeClr val="tx1"/>
                </a:solidFill>
              </a:rPr>
              <a:t> (</a:t>
            </a:r>
            <a:r>
              <a:rPr lang="en-US" dirty="0" err="1">
                <a:solidFill>
                  <a:schemeClr val="tx1"/>
                </a:solidFill>
              </a:rPr>
              <a:t>kampanjer</a:t>
            </a:r>
            <a:r>
              <a:rPr lang="en-US" dirty="0">
                <a:solidFill>
                  <a:schemeClr val="tx1"/>
                </a:solidFill>
              </a:rPr>
              <a:t>)</a:t>
            </a:r>
          </a:p>
          <a:p>
            <a:pPr marL="685800" indent="-228600" algn="l">
              <a:buFont typeface="Arial" panose="020B0604020202020204" pitchFamily="34" charset="0"/>
              <a:buChar char="•"/>
            </a:pPr>
            <a:r>
              <a:rPr lang="en-US" dirty="0" err="1">
                <a:solidFill>
                  <a:schemeClr val="tx1"/>
                </a:solidFill>
              </a:rPr>
              <a:t>Insamlingar</a:t>
            </a:r>
            <a:r>
              <a:rPr lang="en-US" dirty="0">
                <a:solidFill>
                  <a:schemeClr val="tx1"/>
                </a:solidFill>
              </a:rPr>
              <a:t> </a:t>
            </a:r>
            <a:r>
              <a:rPr lang="en-US" dirty="0" err="1">
                <a:solidFill>
                  <a:schemeClr val="tx1"/>
                </a:solidFill>
              </a:rPr>
              <a:t>och</a:t>
            </a:r>
            <a:r>
              <a:rPr lang="en-US" dirty="0">
                <a:solidFill>
                  <a:schemeClr val="tx1"/>
                </a:solidFill>
              </a:rPr>
              <a:t> events</a:t>
            </a:r>
          </a:p>
          <a:p>
            <a:pPr marL="685800" indent="-228600" algn="l">
              <a:buFont typeface="Arial" panose="020B0604020202020204" pitchFamily="34" charset="0"/>
              <a:buChar char="•"/>
            </a:pPr>
            <a:r>
              <a:rPr lang="en-US" dirty="0" err="1">
                <a:solidFill>
                  <a:schemeClr val="tx1"/>
                </a:solidFill>
              </a:rPr>
              <a:t>Lovverksamhet</a:t>
            </a:r>
            <a:r>
              <a:rPr lang="en-US" dirty="0">
                <a:solidFill>
                  <a:schemeClr val="tx1"/>
                </a:solidFill>
              </a:rPr>
              <a:t>, Olympic Days, </a:t>
            </a:r>
            <a:r>
              <a:rPr lang="en-US" dirty="0" err="1">
                <a:solidFill>
                  <a:schemeClr val="tx1"/>
                </a:solidFill>
              </a:rPr>
              <a:t>rekryteringsprojekt</a:t>
            </a:r>
            <a:r>
              <a:rPr lang="en-US" dirty="0">
                <a:solidFill>
                  <a:schemeClr val="tx1"/>
                </a:solidFill>
              </a:rPr>
              <a:t>, </a:t>
            </a:r>
            <a:r>
              <a:rPr lang="en-US" dirty="0" err="1">
                <a:solidFill>
                  <a:schemeClr val="tx1"/>
                </a:solidFill>
              </a:rPr>
              <a:t>områdesdagar</a:t>
            </a:r>
            <a:endParaRPr lang="en-US" dirty="0">
              <a:solidFill>
                <a:schemeClr val="tx1"/>
              </a:solidFill>
            </a:endParaRPr>
          </a:p>
          <a:p>
            <a:pPr marL="685800" indent="-228600" algn="l">
              <a:buFont typeface="Arial" panose="020B0604020202020204" pitchFamily="34" charset="0"/>
              <a:buChar char="•"/>
            </a:pPr>
            <a:r>
              <a:rPr lang="en-US" dirty="0" err="1">
                <a:solidFill>
                  <a:schemeClr val="tx1"/>
                </a:solidFill>
              </a:rPr>
              <a:t>Parahandboll</a:t>
            </a:r>
            <a:endParaRPr lang="en-US" dirty="0">
              <a:solidFill>
                <a:schemeClr val="tx1"/>
              </a:solidFill>
            </a:endParaRPr>
          </a:p>
          <a:p>
            <a:pPr indent="-228600" algn="l">
              <a:buFont typeface="Arial" panose="020B0604020202020204" pitchFamily="34" charset="0"/>
              <a:buChar char="•"/>
            </a:pPr>
            <a:endParaRPr lang="en-US" sz="2000" dirty="0">
              <a:solidFill>
                <a:schemeClr val="tx1"/>
              </a:solidFill>
            </a:endParaRPr>
          </a:p>
          <a:p>
            <a:pPr indent="-228600" algn="l">
              <a:buFont typeface="Arial" panose="020B0604020202020204" pitchFamily="34" charset="0"/>
              <a:buChar char="•"/>
            </a:pPr>
            <a:endParaRPr lang="en-US" sz="2000" dirty="0">
              <a:solidFill>
                <a:schemeClr val="tx1"/>
              </a:solidFill>
            </a:endParaRPr>
          </a:p>
        </p:txBody>
      </p:sp>
      <p:sp>
        <p:nvSpPr>
          <p:cNvPr id="5" name="Platshållare för bildnummer 4">
            <a:extLst>
              <a:ext uri="{FF2B5EF4-FFF2-40B4-BE49-F238E27FC236}">
                <a16:creationId xmlns:a16="http://schemas.microsoft.com/office/drawing/2014/main" id="{13D28ABC-8250-D445-BDF2-F19EA8641D17}"/>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spcAft>
                <a:spcPts val="600"/>
              </a:spcAft>
              <a:defRPr/>
            </a:pPr>
            <a:fld id="{A693C5CF-C8C4-6146-9306-5D2E9A2CA7F7}" type="slidenum">
              <a:rPr lang="en-US" sz="1500">
                <a:solidFill>
                  <a:srgbClr val="FFFFFF"/>
                </a:solidFill>
                <a:latin typeface="Calibri" panose="020F0502020204030204"/>
              </a:rPr>
              <a:pPr>
                <a:spcAft>
                  <a:spcPts val="600"/>
                </a:spcAft>
                <a:defRPr/>
              </a:pPr>
              <a:t>2</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412102661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7CFB85-BD43-4F6F-B019-1920AD610680}"/>
              </a:ext>
            </a:extLst>
          </p:cNvPr>
          <p:cNvSpPr>
            <a:spLocks noGrp="1"/>
          </p:cNvSpPr>
          <p:nvPr>
            <p:ph type="title"/>
          </p:nvPr>
        </p:nvSpPr>
        <p:spPr>
          <a:xfrm>
            <a:off x="6622242" y="733507"/>
            <a:ext cx="4668257" cy="1325563"/>
          </a:xfrm>
        </p:spPr>
        <p:txBody>
          <a:bodyPr vert="horz" lIns="91440" tIns="45720" rIns="91440" bIns="45720" rtlCol="0" anchor="ctr">
            <a:normAutofit fontScale="90000"/>
          </a:bodyPr>
          <a:lstStyle/>
          <a:p>
            <a:br>
              <a:rPr lang="en-US" sz="1100" kern="1200" dirty="0">
                <a:solidFill>
                  <a:schemeClr val="tx1"/>
                </a:solidFill>
                <a:latin typeface="+mj-lt"/>
                <a:ea typeface="+mj-ea"/>
                <a:cs typeface="+mj-cs"/>
              </a:rPr>
            </a:br>
            <a:br>
              <a:rPr lang="en-US" sz="1100" kern="1200" dirty="0">
                <a:solidFill>
                  <a:schemeClr val="tx1"/>
                </a:solidFill>
                <a:latin typeface="+mj-lt"/>
                <a:ea typeface="+mj-ea"/>
                <a:cs typeface="+mj-cs"/>
              </a:rPr>
            </a:br>
            <a:br>
              <a:rPr lang="en-US" sz="1100" kern="1200" dirty="0">
                <a:solidFill>
                  <a:schemeClr val="tx1"/>
                </a:solidFill>
                <a:latin typeface="+mj-lt"/>
                <a:ea typeface="+mj-ea"/>
                <a:cs typeface="+mj-cs"/>
              </a:rPr>
            </a:br>
            <a:br>
              <a:rPr lang="en-US" sz="1100" kern="1200" dirty="0">
                <a:solidFill>
                  <a:schemeClr val="tx1"/>
                </a:solidFill>
                <a:latin typeface="+mj-lt"/>
                <a:ea typeface="+mj-ea"/>
                <a:cs typeface="+mj-cs"/>
              </a:rPr>
            </a:br>
            <a:br>
              <a:rPr lang="en-US" sz="1100" kern="1200" dirty="0">
                <a:solidFill>
                  <a:schemeClr val="tx1"/>
                </a:solidFill>
                <a:latin typeface="+mj-lt"/>
                <a:ea typeface="+mj-ea"/>
                <a:cs typeface="+mj-cs"/>
              </a:rPr>
            </a:br>
            <a:br>
              <a:rPr lang="en-US" sz="1100" kern="1200" dirty="0">
                <a:solidFill>
                  <a:schemeClr val="tx1"/>
                </a:solidFill>
                <a:latin typeface="+mj-lt"/>
                <a:ea typeface="+mj-ea"/>
                <a:cs typeface="+mj-cs"/>
              </a:rPr>
            </a:br>
            <a:r>
              <a:rPr lang="en-US" sz="6000" kern="1200" dirty="0">
                <a:solidFill>
                  <a:schemeClr val="tx1"/>
                </a:solidFill>
                <a:latin typeface="Gobold pro"/>
              </a:rPr>
              <a:t>Lilla EM 2020</a:t>
            </a:r>
            <a:br>
              <a:rPr lang="en-US" sz="1600" kern="1200" dirty="0">
                <a:solidFill>
                  <a:schemeClr val="tx1"/>
                </a:solidFill>
                <a:latin typeface="Gobold pro"/>
              </a:rPr>
            </a:br>
            <a:br>
              <a:rPr lang="en-US" sz="1100" kern="1200" dirty="0">
                <a:solidFill>
                  <a:schemeClr val="tx1"/>
                </a:solidFill>
                <a:latin typeface="Gobold pro"/>
              </a:rPr>
            </a:br>
            <a:r>
              <a:rPr lang="en-US" sz="2700" kern="1200" dirty="0">
                <a:solidFill>
                  <a:schemeClr val="tx1"/>
                </a:solidFill>
                <a:latin typeface="Gobold pro"/>
              </a:rPr>
              <a:t>Malmö, </a:t>
            </a:r>
            <a:r>
              <a:rPr lang="en-US" sz="2700" kern="1200" dirty="0" err="1">
                <a:solidFill>
                  <a:schemeClr val="tx1"/>
                </a:solidFill>
                <a:latin typeface="Gobold pro"/>
              </a:rPr>
              <a:t>Vellinge</a:t>
            </a:r>
            <a:r>
              <a:rPr lang="en-US" sz="2700" kern="1200" dirty="0">
                <a:solidFill>
                  <a:schemeClr val="tx1"/>
                </a:solidFill>
                <a:latin typeface="Gobold pro"/>
              </a:rPr>
              <a:t>, </a:t>
            </a:r>
            <a:r>
              <a:rPr lang="en-US" sz="2700" kern="1200" dirty="0" err="1">
                <a:solidFill>
                  <a:schemeClr val="tx1"/>
                </a:solidFill>
                <a:latin typeface="Gobold pro"/>
              </a:rPr>
              <a:t>Svedala</a:t>
            </a:r>
            <a:br>
              <a:rPr lang="en-US" sz="1800" kern="1200" dirty="0">
                <a:solidFill>
                  <a:schemeClr val="tx1"/>
                </a:solidFill>
                <a:latin typeface="Gobold pro"/>
              </a:rPr>
            </a:br>
            <a:endParaRPr lang="en-US" sz="1100" kern="1200" dirty="0">
              <a:solidFill>
                <a:schemeClr val="tx1"/>
              </a:solidFill>
              <a:latin typeface="Gobold pro"/>
            </a:endParaRPr>
          </a:p>
        </p:txBody>
      </p:sp>
      <p:sp>
        <p:nvSpPr>
          <p:cNvPr id="52" name="Freeform: Shape 4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4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objekt 5" descr="En bild som visar person, personer, kvinna, sitter&#10;&#10;Automatiskt genererad beskrivning">
            <a:extLst>
              <a:ext uri="{FF2B5EF4-FFF2-40B4-BE49-F238E27FC236}">
                <a16:creationId xmlns:a16="http://schemas.microsoft.com/office/drawing/2014/main" id="{1DC3129F-0AFC-4F20-A838-F30C675254BA}"/>
              </a:ext>
            </a:extLst>
          </p:cNvPr>
          <p:cNvPicPr>
            <a:picLocks noChangeAspect="1"/>
          </p:cNvPicPr>
          <p:nvPr/>
        </p:nvPicPr>
        <p:blipFill rotWithShape="1">
          <a:blip r:embed="rId2">
            <a:extLst>
              <a:ext uri="{28A0092B-C50C-407E-A947-70E740481C1C}">
                <a14:useLocalDpi xmlns:a14="http://schemas.microsoft.com/office/drawing/2010/main" val="0"/>
              </a:ext>
            </a:extLst>
          </a:blip>
          <a:srcRect t="14344" r="-4" b="10652"/>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4" name="Bildobjekt 13" descr="En bild som visar inomhus, fotboll, barn, spelare&#10;&#10;Automatiskt genererad beskrivning">
            <a:extLst>
              <a:ext uri="{FF2B5EF4-FFF2-40B4-BE49-F238E27FC236}">
                <a16:creationId xmlns:a16="http://schemas.microsoft.com/office/drawing/2014/main" id="{7314A98D-7594-4F96-BC79-1B695CF4AA96}"/>
              </a:ext>
            </a:extLst>
          </p:cNvPr>
          <p:cNvPicPr>
            <a:picLocks noChangeAspect="1"/>
          </p:cNvPicPr>
          <p:nvPr/>
        </p:nvPicPr>
        <p:blipFill rotWithShape="1">
          <a:blip r:embed="rId3">
            <a:extLst>
              <a:ext uri="{28A0092B-C50C-407E-A947-70E740481C1C}">
                <a14:useLocalDpi xmlns:a14="http://schemas.microsoft.com/office/drawing/2010/main" val="0"/>
              </a:ext>
            </a:extLst>
          </a:blip>
          <a:srcRect l="4009" r="8034" b="4"/>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8" name="Bildobjekt 7" descr="En bild som visar person, barn, ung, stående&#10;&#10;Automatiskt genererad beskrivning">
            <a:extLst>
              <a:ext uri="{FF2B5EF4-FFF2-40B4-BE49-F238E27FC236}">
                <a16:creationId xmlns:a16="http://schemas.microsoft.com/office/drawing/2014/main" id="{74FFACE1-7F55-4606-98E2-2173A55D30AE}"/>
              </a:ext>
            </a:extLst>
          </p:cNvPr>
          <p:cNvPicPr>
            <a:picLocks noChangeAspect="1"/>
          </p:cNvPicPr>
          <p:nvPr/>
        </p:nvPicPr>
        <p:blipFill rotWithShape="1">
          <a:blip r:embed="rId4">
            <a:extLst>
              <a:ext uri="{28A0092B-C50C-407E-A947-70E740481C1C}">
                <a14:useLocalDpi xmlns:a14="http://schemas.microsoft.com/office/drawing/2010/main" val="0"/>
              </a:ext>
            </a:extLst>
          </a:blip>
          <a:srcRect l="17782" r="8618" b="-1"/>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4" name="Platshållare för innehåll 3">
            <a:extLst>
              <a:ext uri="{FF2B5EF4-FFF2-40B4-BE49-F238E27FC236}">
                <a16:creationId xmlns:a16="http://schemas.microsoft.com/office/drawing/2014/main" id="{8DCA1F9D-36E9-4A61-AE62-3552823B93E0}"/>
              </a:ext>
            </a:extLst>
          </p:cNvPr>
          <p:cNvSpPr>
            <a:spLocks noGrp="1"/>
          </p:cNvSpPr>
          <p:nvPr>
            <p:ph sz="half" idx="2"/>
          </p:nvPr>
        </p:nvSpPr>
        <p:spPr>
          <a:xfrm>
            <a:off x="6940296" y="2413261"/>
            <a:ext cx="4668256" cy="4016721"/>
          </a:xfrm>
        </p:spPr>
        <p:txBody>
          <a:bodyPr vert="horz" lIns="91440" tIns="45720" rIns="91440" bIns="45720" rtlCol="0" anchor="t">
            <a:normAutofit fontScale="85000" lnSpcReduction="20000"/>
          </a:bodyPr>
          <a:lstStyle/>
          <a:p>
            <a:pPr marL="0"/>
            <a:endParaRPr lang="en-US" sz="2600" u="sng" dirty="0">
              <a:solidFill>
                <a:schemeClr val="tx1"/>
              </a:solidFill>
            </a:endParaRPr>
          </a:p>
          <a:p>
            <a:pPr marL="0"/>
            <a:r>
              <a:rPr lang="en-US" dirty="0">
                <a:solidFill>
                  <a:schemeClr val="tx1"/>
                </a:solidFill>
                <a:latin typeface="Roboto" panose="02000000000000000000" pitchFamily="2" charset="0"/>
                <a:ea typeface="Roboto" panose="02000000000000000000" pitchFamily="2" charset="0"/>
              </a:rPr>
              <a:t>15 </a:t>
            </a:r>
            <a:r>
              <a:rPr lang="en-US" dirty="0" err="1">
                <a:solidFill>
                  <a:schemeClr val="tx1"/>
                </a:solidFill>
                <a:latin typeface="Roboto" panose="02000000000000000000" pitchFamily="2" charset="0"/>
                <a:ea typeface="Roboto" panose="02000000000000000000" pitchFamily="2" charset="0"/>
              </a:rPr>
              <a:t>skolor</a:t>
            </a:r>
            <a:endParaRPr lang="en-US" dirty="0">
              <a:solidFill>
                <a:schemeClr val="tx1"/>
              </a:solidFill>
              <a:latin typeface="Roboto" panose="02000000000000000000" pitchFamily="2" charset="0"/>
              <a:ea typeface="Roboto" panose="02000000000000000000" pitchFamily="2" charset="0"/>
            </a:endParaRPr>
          </a:p>
          <a:p>
            <a:pPr marL="0"/>
            <a:r>
              <a:rPr lang="en-US" dirty="0">
                <a:solidFill>
                  <a:schemeClr val="tx1"/>
                </a:solidFill>
                <a:latin typeface="Roboto" panose="02000000000000000000" pitchFamily="2" charset="0"/>
                <a:ea typeface="Roboto" panose="02000000000000000000" pitchFamily="2" charset="0"/>
              </a:rPr>
              <a:t>1500 </a:t>
            </a:r>
            <a:r>
              <a:rPr lang="en-US" dirty="0" err="1">
                <a:solidFill>
                  <a:schemeClr val="tx1"/>
                </a:solidFill>
                <a:latin typeface="Roboto" panose="02000000000000000000" pitchFamily="2" charset="0"/>
                <a:ea typeface="Roboto" panose="02000000000000000000" pitchFamily="2" charset="0"/>
              </a:rPr>
              <a:t>elever</a:t>
            </a:r>
            <a:endParaRPr lang="en-US" dirty="0">
              <a:solidFill>
                <a:schemeClr val="tx1"/>
              </a:solidFill>
              <a:latin typeface="Roboto" panose="02000000000000000000" pitchFamily="2" charset="0"/>
              <a:ea typeface="Roboto" panose="02000000000000000000" pitchFamily="2" charset="0"/>
            </a:endParaRPr>
          </a:p>
          <a:p>
            <a:pPr marL="0"/>
            <a:r>
              <a:rPr lang="en-US" dirty="0">
                <a:solidFill>
                  <a:schemeClr val="tx1"/>
                </a:solidFill>
                <a:latin typeface="Roboto" panose="02000000000000000000" pitchFamily="2" charset="0"/>
                <a:ea typeface="Roboto" panose="02000000000000000000" pitchFamily="2" charset="0"/>
              </a:rPr>
              <a:t>3 </a:t>
            </a:r>
            <a:r>
              <a:rPr lang="en-US" dirty="0" err="1">
                <a:solidFill>
                  <a:schemeClr val="tx1"/>
                </a:solidFill>
                <a:latin typeface="Roboto" panose="02000000000000000000" pitchFamily="2" charset="0"/>
                <a:ea typeface="Roboto" panose="02000000000000000000" pitchFamily="2" charset="0"/>
              </a:rPr>
              <a:t>kommuner</a:t>
            </a:r>
            <a:endParaRPr lang="en-US" dirty="0">
              <a:solidFill>
                <a:schemeClr val="tx1"/>
              </a:solidFill>
              <a:latin typeface="Roboto" panose="02000000000000000000" pitchFamily="2" charset="0"/>
              <a:ea typeface="Roboto" panose="02000000000000000000" pitchFamily="2" charset="0"/>
            </a:endParaRPr>
          </a:p>
          <a:p>
            <a:pPr marL="0"/>
            <a:r>
              <a:rPr lang="en-US" dirty="0" err="1">
                <a:solidFill>
                  <a:schemeClr val="tx1"/>
                </a:solidFill>
                <a:latin typeface="Roboto" panose="02000000000000000000" pitchFamily="2" charset="0"/>
                <a:ea typeface="Roboto" panose="02000000000000000000" pitchFamily="2" charset="0"/>
              </a:rPr>
              <a:t>Filminspelning</a:t>
            </a:r>
            <a:endParaRPr lang="en-US" dirty="0">
              <a:solidFill>
                <a:schemeClr val="tx1"/>
              </a:solidFill>
              <a:latin typeface="Roboto" panose="02000000000000000000" pitchFamily="2" charset="0"/>
              <a:ea typeface="Roboto" panose="02000000000000000000" pitchFamily="2" charset="0"/>
            </a:endParaRPr>
          </a:p>
          <a:p>
            <a:pPr marL="0"/>
            <a:r>
              <a:rPr lang="en-US" dirty="0">
                <a:solidFill>
                  <a:schemeClr val="tx1"/>
                </a:solidFill>
                <a:latin typeface="Roboto" panose="02000000000000000000" pitchFamily="2" charset="0"/>
                <a:ea typeface="Roboto" panose="02000000000000000000" pitchFamily="2" charset="0"/>
              </a:rPr>
              <a:t>Art In Motion - </a:t>
            </a:r>
            <a:r>
              <a:rPr lang="en-US" dirty="0" err="1">
                <a:solidFill>
                  <a:schemeClr val="tx1"/>
                </a:solidFill>
                <a:latin typeface="Roboto" panose="02000000000000000000" pitchFamily="2" charset="0"/>
                <a:ea typeface="Roboto" panose="02000000000000000000" pitchFamily="2" charset="0"/>
              </a:rPr>
              <a:t>konstprojekt</a:t>
            </a:r>
            <a:endParaRPr lang="en-US" dirty="0">
              <a:solidFill>
                <a:schemeClr val="tx1"/>
              </a:solidFill>
              <a:latin typeface="Roboto" panose="02000000000000000000" pitchFamily="2" charset="0"/>
              <a:ea typeface="Roboto" panose="02000000000000000000" pitchFamily="2" charset="0"/>
            </a:endParaRPr>
          </a:p>
          <a:p>
            <a:pPr marL="0"/>
            <a:r>
              <a:rPr lang="en-US" dirty="0" err="1">
                <a:solidFill>
                  <a:schemeClr val="tx1"/>
                </a:solidFill>
                <a:latin typeface="Roboto" panose="02000000000000000000" pitchFamily="2" charset="0"/>
                <a:ea typeface="Roboto" panose="02000000000000000000" pitchFamily="2" charset="0"/>
              </a:rPr>
              <a:t>Eventdag</a:t>
            </a:r>
            <a:r>
              <a:rPr lang="en-US" dirty="0">
                <a:solidFill>
                  <a:schemeClr val="tx1"/>
                </a:solidFill>
                <a:latin typeface="Roboto" panose="02000000000000000000" pitchFamily="2" charset="0"/>
                <a:ea typeface="Roboto" panose="02000000000000000000" pitchFamily="2" charset="0"/>
              </a:rPr>
              <a:t> I </a:t>
            </a:r>
            <a:r>
              <a:rPr lang="en-US" dirty="0" err="1">
                <a:solidFill>
                  <a:schemeClr val="tx1"/>
                </a:solidFill>
                <a:latin typeface="Roboto" panose="02000000000000000000" pitchFamily="2" charset="0"/>
                <a:ea typeface="Roboto" panose="02000000000000000000" pitchFamily="2" charset="0"/>
              </a:rPr>
              <a:t>Baltiska</a:t>
            </a:r>
            <a:r>
              <a:rPr lang="en-US" dirty="0">
                <a:solidFill>
                  <a:schemeClr val="tx1"/>
                </a:solidFill>
                <a:latin typeface="Roboto" panose="02000000000000000000" pitchFamily="2" charset="0"/>
                <a:ea typeface="Roboto" panose="02000000000000000000" pitchFamily="2" charset="0"/>
              </a:rPr>
              <a:t> </a:t>
            </a:r>
            <a:r>
              <a:rPr lang="en-US" dirty="0" err="1">
                <a:solidFill>
                  <a:schemeClr val="tx1"/>
                </a:solidFill>
                <a:latin typeface="Roboto" panose="02000000000000000000" pitchFamily="2" charset="0"/>
                <a:ea typeface="Roboto" panose="02000000000000000000" pitchFamily="2" charset="0"/>
              </a:rPr>
              <a:t>Hallen</a:t>
            </a:r>
            <a:endParaRPr lang="en-US" dirty="0">
              <a:solidFill>
                <a:schemeClr val="tx1"/>
              </a:solidFill>
              <a:latin typeface="Roboto" panose="02000000000000000000" pitchFamily="2" charset="0"/>
              <a:ea typeface="Roboto" panose="02000000000000000000" pitchFamily="2" charset="0"/>
            </a:endParaRPr>
          </a:p>
          <a:p>
            <a:pPr marL="0"/>
            <a:r>
              <a:rPr lang="en-US" dirty="0">
                <a:solidFill>
                  <a:schemeClr val="tx1"/>
                </a:solidFill>
                <a:latin typeface="Roboto" panose="02000000000000000000" pitchFamily="2" charset="0"/>
                <a:ea typeface="Roboto" panose="02000000000000000000" pitchFamily="2" charset="0"/>
              </a:rPr>
              <a:t>EM </a:t>
            </a:r>
            <a:r>
              <a:rPr lang="en-US" dirty="0" err="1">
                <a:solidFill>
                  <a:schemeClr val="tx1"/>
                </a:solidFill>
                <a:latin typeface="Roboto" panose="02000000000000000000" pitchFamily="2" charset="0"/>
                <a:ea typeface="Roboto" panose="02000000000000000000" pitchFamily="2" charset="0"/>
              </a:rPr>
              <a:t>biljett</a:t>
            </a:r>
            <a:endParaRPr lang="en-US" dirty="0">
              <a:solidFill>
                <a:schemeClr val="tx1"/>
              </a:solidFill>
              <a:latin typeface="Roboto" panose="02000000000000000000" pitchFamily="2" charset="0"/>
              <a:ea typeface="Roboto" panose="02000000000000000000" pitchFamily="2" charset="0"/>
            </a:endParaRPr>
          </a:p>
          <a:p>
            <a:pPr marL="0"/>
            <a:r>
              <a:rPr lang="en-US" dirty="0">
                <a:solidFill>
                  <a:schemeClr val="tx1"/>
                </a:solidFill>
                <a:latin typeface="Roboto" panose="02000000000000000000" pitchFamily="2" charset="0"/>
                <a:ea typeface="Roboto" panose="02000000000000000000" pitchFamily="2" charset="0"/>
              </a:rPr>
              <a:t>Lilla EM </a:t>
            </a:r>
            <a:r>
              <a:rPr lang="en-US" dirty="0" err="1">
                <a:solidFill>
                  <a:schemeClr val="tx1"/>
                </a:solidFill>
                <a:latin typeface="Roboto" panose="02000000000000000000" pitchFamily="2" charset="0"/>
                <a:ea typeface="Roboto" panose="02000000000000000000" pitchFamily="2" charset="0"/>
              </a:rPr>
              <a:t>tröja</a:t>
            </a:r>
            <a:endParaRPr lang="en-US" dirty="0">
              <a:solidFill>
                <a:schemeClr val="tx1"/>
              </a:solidFill>
              <a:latin typeface="Roboto" panose="02000000000000000000" pitchFamily="2" charset="0"/>
              <a:ea typeface="Roboto" panose="02000000000000000000" pitchFamily="2" charset="0"/>
            </a:endParaRPr>
          </a:p>
          <a:p>
            <a:pPr marL="0"/>
            <a:r>
              <a:rPr lang="en-US" dirty="0" err="1">
                <a:solidFill>
                  <a:schemeClr val="tx1"/>
                </a:solidFill>
                <a:latin typeface="Roboto" panose="02000000000000000000" pitchFamily="2" charset="0"/>
                <a:ea typeface="Roboto" panose="02000000000000000000" pitchFamily="2" charset="0"/>
              </a:rPr>
              <a:t>Fördjupningsprojekt</a:t>
            </a:r>
            <a:endParaRPr lang="en-US" dirty="0">
              <a:solidFill>
                <a:schemeClr val="tx1"/>
              </a:solidFill>
              <a:latin typeface="Roboto" panose="02000000000000000000" pitchFamily="2" charset="0"/>
              <a:ea typeface="Roboto" panose="02000000000000000000" pitchFamily="2" charset="0"/>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pPr marL="0"/>
            <a:endParaRPr lang="en-US" sz="1800" dirty="0">
              <a:solidFill>
                <a:schemeClr val="tx1"/>
              </a:solidFill>
            </a:endParaRPr>
          </a:p>
        </p:txBody>
      </p:sp>
    </p:spTree>
    <p:extLst>
      <p:ext uri="{BB962C8B-B14F-4D97-AF65-F5344CB8AC3E}">
        <p14:creationId xmlns:p14="http://schemas.microsoft.com/office/powerpoint/2010/main" val="112049266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8F84294-ED13-1148-A27F-622F6B0F11BF}"/>
              </a:ext>
            </a:extLst>
          </p:cNvPr>
          <p:cNvSpPr>
            <a:spLocks noGrp="1"/>
          </p:cNvSpPr>
          <p:nvPr>
            <p:ph type="ctrTitle"/>
          </p:nvPr>
        </p:nvSpPr>
        <p:spPr>
          <a:xfrm>
            <a:off x="971368" y="371719"/>
            <a:ext cx="6716342" cy="1906863"/>
          </a:xfrm>
        </p:spPr>
        <p:txBody>
          <a:bodyPr vert="horz" lIns="91440" tIns="45720" rIns="91440" bIns="45720" rtlCol="0" anchor="b">
            <a:normAutofit fontScale="90000"/>
          </a:bodyPr>
          <a:lstStyle/>
          <a:p>
            <a:pPr algn="l"/>
            <a:r>
              <a:rPr lang="en-US" sz="3600" b="1" kern="1200" dirty="0" err="1">
                <a:solidFill>
                  <a:schemeClr val="tx1"/>
                </a:solidFill>
                <a:latin typeface="Gobold pro"/>
              </a:rPr>
              <a:t>Softhandboll</a:t>
            </a:r>
            <a:r>
              <a:rPr lang="en-US" sz="3600" b="1" kern="1200" dirty="0">
                <a:solidFill>
                  <a:schemeClr val="tx1"/>
                </a:solidFill>
                <a:latin typeface="Gobold pro"/>
              </a:rPr>
              <a:t> </a:t>
            </a:r>
            <a:r>
              <a:rPr lang="en-US" sz="3600" b="1" dirty="0" err="1">
                <a:solidFill>
                  <a:schemeClr val="tx1"/>
                </a:solidFill>
                <a:latin typeface="Gobold pro"/>
              </a:rPr>
              <a:t>på</a:t>
            </a:r>
            <a:r>
              <a:rPr lang="en-US" sz="3600" b="1" dirty="0">
                <a:solidFill>
                  <a:schemeClr val="tx1"/>
                </a:solidFill>
                <a:latin typeface="Gobold pro"/>
              </a:rPr>
              <a:t> </a:t>
            </a:r>
            <a:r>
              <a:rPr lang="en-US" sz="3600" b="1" dirty="0" err="1">
                <a:solidFill>
                  <a:schemeClr val="tx1"/>
                </a:solidFill>
                <a:latin typeface="Gobold pro"/>
              </a:rPr>
              <a:t>Augustenborgsskolan</a:t>
            </a:r>
            <a:br>
              <a:rPr lang="en-US" sz="3100" kern="1200" dirty="0">
                <a:solidFill>
                  <a:schemeClr val="tx1"/>
                </a:solidFill>
                <a:latin typeface="Gobold pro"/>
              </a:rPr>
            </a:br>
            <a:r>
              <a:rPr lang="en-US" sz="2700" kern="1200" dirty="0">
                <a:solidFill>
                  <a:schemeClr val="tx1"/>
                </a:solidFill>
                <a:latin typeface="Gobold pro"/>
              </a:rPr>
              <a:t>“fem </a:t>
            </a:r>
            <a:r>
              <a:rPr lang="en-US" sz="2700" kern="1200" dirty="0" err="1">
                <a:solidFill>
                  <a:schemeClr val="tx1"/>
                </a:solidFill>
                <a:latin typeface="Gobold pro"/>
              </a:rPr>
              <a:t>olika</a:t>
            </a:r>
            <a:r>
              <a:rPr lang="en-US" sz="2700" kern="1200" dirty="0">
                <a:solidFill>
                  <a:schemeClr val="tx1"/>
                </a:solidFill>
                <a:latin typeface="Gobold pro"/>
              </a:rPr>
              <a:t> </a:t>
            </a:r>
            <a:r>
              <a:rPr lang="en-US" sz="2700" kern="1200" dirty="0" err="1">
                <a:solidFill>
                  <a:schemeClr val="tx1"/>
                </a:solidFill>
                <a:latin typeface="Gobold pro"/>
              </a:rPr>
              <a:t>sätt</a:t>
            </a:r>
            <a:r>
              <a:rPr lang="en-US" sz="2700" kern="1200" dirty="0">
                <a:solidFill>
                  <a:schemeClr val="tx1"/>
                </a:solidFill>
                <a:latin typeface="Gobold pro"/>
              </a:rPr>
              <a:t> </a:t>
            </a:r>
            <a:r>
              <a:rPr lang="en-US" sz="2700" kern="1200" dirty="0" err="1">
                <a:solidFill>
                  <a:schemeClr val="tx1"/>
                </a:solidFill>
                <a:latin typeface="Gobold pro"/>
              </a:rPr>
              <a:t>att</a:t>
            </a:r>
            <a:r>
              <a:rPr lang="en-US" sz="2700" kern="1200" dirty="0">
                <a:solidFill>
                  <a:schemeClr val="tx1"/>
                </a:solidFill>
                <a:latin typeface="Gobold pro"/>
              </a:rPr>
              <a:t> </a:t>
            </a:r>
            <a:r>
              <a:rPr lang="en-US" sz="2700" kern="1200" dirty="0" err="1">
                <a:solidFill>
                  <a:schemeClr val="tx1"/>
                </a:solidFill>
                <a:latin typeface="Gobold pro"/>
              </a:rPr>
              <a:t>introducera</a:t>
            </a:r>
            <a:r>
              <a:rPr lang="en-US" sz="2700" kern="1200" dirty="0">
                <a:solidFill>
                  <a:schemeClr val="tx1"/>
                </a:solidFill>
                <a:latin typeface="Gobold pro"/>
              </a:rPr>
              <a:t> </a:t>
            </a:r>
            <a:r>
              <a:rPr lang="en-US" sz="2700" kern="1200" dirty="0" err="1">
                <a:solidFill>
                  <a:schemeClr val="tx1"/>
                </a:solidFill>
                <a:latin typeface="Gobold pro"/>
              </a:rPr>
              <a:t>handboll</a:t>
            </a:r>
            <a:r>
              <a:rPr lang="en-US" sz="2700" kern="1200" dirty="0">
                <a:solidFill>
                  <a:schemeClr val="tx1"/>
                </a:solidFill>
                <a:latin typeface="Gobold pro"/>
              </a:rPr>
              <a:t>”</a:t>
            </a:r>
            <a:br>
              <a:rPr lang="en-US" sz="2200" kern="1200" dirty="0">
                <a:solidFill>
                  <a:schemeClr val="tx1"/>
                </a:solidFill>
                <a:latin typeface="+mj-lt"/>
                <a:ea typeface="+mj-ea"/>
                <a:cs typeface="+mj-cs"/>
              </a:rPr>
            </a:br>
            <a:br>
              <a:rPr lang="en-US" sz="3100" kern="1200" dirty="0">
                <a:solidFill>
                  <a:schemeClr val="tx1"/>
                </a:solidFill>
                <a:latin typeface="+mj-lt"/>
                <a:ea typeface="+mj-ea"/>
                <a:cs typeface="+mj-cs"/>
              </a:rPr>
            </a:br>
            <a:endParaRPr lang="en-US" sz="3100" kern="1200" dirty="0">
              <a:solidFill>
                <a:schemeClr val="tx1"/>
              </a:solidFill>
              <a:latin typeface="+mj-lt"/>
              <a:ea typeface="+mj-ea"/>
              <a:cs typeface="+mj-cs"/>
            </a:endParaRPr>
          </a:p>
        </p:txBody>
      </p:sp>
      <p:sp>
        <p:nvSpPr>
          <p:cNvPr id="3" name="Underrubrik 2">
            <a:extLst>
              <a:ext uri="{FF2B5EF4-FFF2-40B4-BE49-F238E27FC236}">
                <a16:creationId xmlns:a16="http://schemas.microsoft.com/office/drawing/2014/main" id="{A5D3172F-2643-2A47-A8AB-93BAD8DCC531}"/>
              </a:ext>
            </a:extLst>
          </p:cNvPr>
          <p:cNvSpPr>
            <a:spLocks noGrp="1"/>
          </p:cNvSpPr>
          <p:nvPr>
            <p:ph type="subTitle" idx="1"/>
          </p:nvPr>
        </p:nvSpPr>
        <p:spPr>
          <a:xfrm>
            <a:off x="904682" y="1819072"/>
            <a:ext cx="6716342" cy="4241260"/>
          </a:xfrm>
        </p:spPr>
        <p:txBody>
          <a:bodyPr vert="horz" lIns="91440" tIns="45720" rIns="91440" bIns="45720" rtlCol="0">
            <a:normAutofit lnSpcReduction="10000"/>
          </a:bodyPr>
          <a:lstStyle/>
          <a:p>
            <a:pPr marL="514350" indent="-514350" algn="l">
              <a:buAutoNum type="arabicPeriod"/>
            </a:pPr>
            <a:r>
              <a:rPr lang="en-US" sz="2600" dirty="0" err="1">
                <a:solidFill>
                  <a:schemeClr val="tx1"/>
                </a:solidFill>
                <a:latin typeface="Roboto" panose="02000000000000000000" pitchFamily="2" charset="0"/>
                <a:ea typeface="Roboto" panose="02000000000000000000" pitchFamily="2" charset="0"/>
              </a:rPr>
              <a:t>Besök</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på</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Idrottslektioner</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åk</a:t>
            </a:r>
            <a:r>
              <a:rPr lang="en-US" sz="2600" dirty="0">
                <a:solidFill>
                  <a:schemeClr val="tx1"/>
                </a:solidFill>
                <a:latin typeface="Roboto" panose="02000000000000000000" pitchFamily="2" charset="0"/>
                <a:ea typeface="Roboto" panose="02000000000000000000" pitchFamily="2" charset="0"/>
              </a:rPr>
              <a:t> 2-5</a:t>
            </a:r>
          </a:p>
          <a:p>
            <a:pPr marL="514350" indent="-514350" algn="l">
              <a:buAutoNum type="arabicPeriod"/>
            </a:pPr>
            <a:r>
              <a:rPr lang="en-US" sz="2600" dirty="0">
                <a:solidFill>
                  <a:schemeClr val="tx1"/>
                </a:solidFill>
                <a:latin typeface="Roboto" panose="02000000000000000000" pitchFamily="2" charset="0"/>
                <a:ea typeface="Roboto" panose="02000000000000000000" pitchFamily="2" charset="0"/>
              </a:rPr>
              <a:t>Innan </a:t>
            </a:r>
            <a:r>
              <a:rPr lang="en-US" sz="2600" dirty="0" err="1">
                <a:solidFill>
                  <a:schemeClr val="tx1"/>
                </a:solidFill>
                <a:latin typeface="Roboto" panose="02000000000000000000" pitchFamily="2" charset="0"/>
                <a:ea typeface="Roboto" panose="02000000000000000000" pitchFamily="2" charset="0"/>
              </a:rPr>
              <a:t>skolan</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handboll</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åk</a:t>
            </a:r>
            <a:r>
              <a:rPr lang="en-US" sz="2600" dirty="0">
                <a:solidFill>
                  <a:schemeClr val="tx1"/>
                </a:solidFill>
                <a:latin typeface="Roboto" panose="02000000000000000000" pitchFamily="2" charset="0"/>
                <a:ea typeface="Roboto" panose="02000000000000000000" pitchFamily="2" charset="0"/>
              </a:rPr>
              <a:t> 4-5                               </a:t>
            </a:r>
          </a:p>
          <a:p>
            <a:pPr marL="514350" indent="-514350" algn="l">
              <a:buAutoNum type="arabicPeriod"/>
            </a:pPr>
            <a:r>
              <a:rPr lang="en-US" sz="2600" dirty="0" err="1">
                <a:solidFill>
                  <a:schemeClr val="tx1"/>
                </a:solidFill>
                <a:latin typeface="Roboto" panose="02000000000000000000" pitchFamily="2" charset="0"/>
                <a:ea typeface="Roboto" panose="02000000000000000000" pitchFamily="2" charset="0"/>
              </a:rPr>
              <a:t>Streethandboll</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på</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rasten</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åk</a:t>
            </a:r>
            <a:r>
              <a:rPr lang="en-US" sz="2600" dirty="0">
                <a:solidFill>
                  <a:schemeClr val="tx1"/>
                </a:solidFill>
                <a:latin typeface="Roboto" panose="02000000000000000000" pitchFamily="2" charset="0"/>
                <a:ea typeface="Roboto" panose="02000000000000000000" pitchFamily="2" charset="0"/>
              </a:rPr>
              <a:t> 2-6</a:t>
            </a:r>
          </a:p>
          <a:p>
            <a:pPr marL="514350" indent="-514350" algn="l">
              <a:buAutoNum type="arabicPeriod"/>
            </a:pPr>
            <a:r>
              <a:rPr lang="en-US" sz="2600" dirty="0">
                <a:solidFill>
                  <a:schemeClr val="tx1"/>
                </a:solidFill>
                <a:latin typeface="Roboto" panose="02000000000000000000" pitchFamily="2" charset="0"/>
                <a:ea typeface="Roboto" panose="02000000000000000000" pitchFamily="2" charset="0"/>
              </a:rPr>
              <a:t>Handboll </a:t>
            </a:r>
            <a:r>
              <a:rPr lang="en-US" sz="2600" dirty="0" err="1">
                <a:solidFill>
                  <a:schemeClr val="tx1"/>
                </a:solidFill>
                <a:latin typeface="Roboto" panose="02000000000000000000" pitchFamily="2" charset="0"/>
                <a:ea typeface="Roboto" panose="02000000000000000000" pitchFamily="2" charset="0"/>
              </a:rPr>
              <a:t>efter</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skoltid</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tex</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i</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samarbete</a:t>
            </a:r>
            <a:r>
              <a:rPr lang="en-US" sz="2600" dirty="0">
                <a:solidFill>
                  <a:schemeClr val="tx1"/>
                </a:solidFill>
                <a:latin typeface="Roboto" panose="02000000000000000000" pitchFamily="2" charset="0"/>
                <a:ea typeface="Roboto" panose="02000000000000000000" pitchFamily="2" charset="0"/>
              </a:rPr>
              <a:t> med Skol-IF </a:t>
            </a:r>
            <a:r>
              <a:rPr lang="en-US" sz="2600" dirty="0" err="1">
                <a:solidFill>
                  <a:schemeClr val="tx1"/>
                </a:solidFill>
                <a:latin typeface="Roboto" panose="02000000000000000000" pitchFamily="2" charset="0"/>
                <a:ea typeface="Roboto" panose="02000000000000000000" pitchFamily="2" charset="0"/>
              </a:rPr>
              <a:t>åk</a:t>
            </a:r>
            <a:r>
              <a:rPr lang="en-US" sz="2600" dirty="0">
                <a:solidFill>
                  <a:schemeClr val="tx1"/>
                </a:solidFill>
                <a:latin typeface="Roboto" panose="02000000000000000000" pitchFamily="2" charset="0"/>
                <a:ea typeface="Roboto" panose="02000000000000000000" pitchFamily="2" charset="0"/>
              </a:rPr>
              <a:t> 3-5</a:t>
            </a:r>
          </a:p>
          <a:p>
            <a:pPr marL="514350" indent="-514350" algn="l">
              <a:buAutoNum type="arabicPeriod"/>
            </a:pPr>
            <a:r>
              <a:rPr lang="en-US" sz="2600" dirty="0">
                <a:solidFill>
                  <a:schemeClr val="tx1"/>
                </a:solidFill>
                <a:latin typeface="Roboto" panose="02000000000000000000" pitchFamily="2" charset="0"/>
                <a:ea typeface="Roboto" panose="02000000000000000000" pitchFamily="2" charset="0"/>
              </a:rPr>
              <a:t>Handboll </a:t>
            </a:r>
            <a:r>
              <a:rPr lang="en-US" sz="2600" dirty="0" err="1">
                <a:solidFill>
                  <a:schemeClr val="tx1"/>
                </a:solidFill>
                <a:latin typeface="Roboto" panose="02000000000000000000" pitchFamily="2" charset="0"/>
                <a:ea typeface="Roboto" panose="02000000000000000000" pitchFamily="2" charset="0"/>
              </a:rPr>
              <a:t>som</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grogrund</a:t>
            </a:r>
            <a:r>
              <a:rPr lang="en-US" sz="2600" dirty="0">
                <a:solidFill>
                  <a:schemeClr val="tx1"/>
                </a:solidFill>
                <a:latin typeface="Roboto" panose="02000000000000000000" pitchFamily="2" charset="0"/>
                <a:ea typeface="Roboto" panose="02000000000000000000" pitchFamily="2" charset="0"/>
              </a:rPr>
              <a:t> för </a:t>
            </a:r>
            <a:r>
              <a:rPr lang="en-US" sz="2600" dirty="0" err="1">
                <a:solidFill>
                  <a:schemeClr val="tx1"/>
                </a:solidFill>
                <a:latin typeface="Roboto" panose="02000000000000000000" pitchFamily="2" charset="0"/>
                <a:ea typeface="Roboto" panose="02000000000000000000" pitchFamily="2" charset="0"/>
              </a:rPr>
              <a:t>samarbete</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och</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gemenskap</a:t>
            </a:r>
            <a:r>
              <a:rPr lang="en-US" sz="2600" dirty="0">
                <a:solidFill>
                  <a:schemeClr val="tx1"/>
                </a:solidFill>
                <a:latin typeface="Roboto" panose="02000000000000000000" pitchFamily="2" charset="0"/>
                <a:ea typeface="Roboto" panose="02000000000000000000" pitchFamily="2" charset="0"/>
              </a:rPr>
              <a:t>” </a:t>
            </a:r>
            <a:r>
              <a:rPr lang="en-US" sz="2600" dirty="0" err="1">
                <a:solidFill>
                  <a:schemeClr val="tx1"/>
                </a:solidFill>
                <a:latin typeface="Roboto" panose="02000000000000000000" pitchFamily="2" charset="0"/>
                <a:ea typeface="Roboto" panose="02000000000000000000" pitchFamily="2" charset="0"/>
              </a:rPr>
              <a:t>åk</a:t>
            </a:r>
            <a:r>
              <a:rPr lang="en-US" sz="2600" dirty="0">
                <a:solidFill>
                  <a:schemeClr val="tx1"/>
                </a:solidFill>
                <a:latin typeface="Roboto" panose="02000000000000000000" pitchFamily="2" charset="0"/>
                <a:ea typeface="Roboto" panose="02000000000000000000" pitchFamily="2" charset="0"/>
              </a:rPr>
              <a:t> 3</a:t>
            </a:r>
          </a:p>
          <a:p>
            <a:pPr marL="342900" indent="-342900" algn="l">
              <a:buFont typeface="Arial" panose="020B0604020202020204" pitchFamily="34" charset="0"/>
              <a:buChar char="•"/>
            </a:pPr>
            <a:r>
              <a:rPr lang="en-US" sz="2100" dirty="0" err="1">
                <a:solidFill>
                  <a:schemeClr val="tx1"/>
                </a:solidFill>
                <a:latin typeface="Roboto" panose="02000000000000000000" pitchFamily="2" charset="0"/>
                <a:ea typeface="Roboto" panose="02000000000000000000" pitchFamily="2" charset="0"/>
              </a:rPr>
              <a:t>Handbollens</a:t>
            </a:r>
            <a:r>
              <a:rPr lang="en-US" sz="2100" dirty="0">
                <a:solidFill>
                  <a:schemeClr val="tx1"/>
                </a:solidFill>
                <a:latin typeface="Roboto" panose="02000000000000000000" pitchFamily="2" charset="0"/>
                <a:ea typeface="Roboto" panose="02000000000000000000" pitchFamily="2" charset="0"/>
              </a:rPr>
              <a:t> </a:t>
            </a:r>
            <a:r>
              <a:rPr lang="en-US" sz="2100" dirty="0" err="1">
                <a:solidFill>
                  <a:schemeClr val="tx1"/>
                </a:solidFill>
                <a:latin typeface="Roboto" panose="02000000000000000000" pitchFamily="2" charset="0"/>
                <a:ea typeface="Roboto" panose="02000000000000000000" pitchFamily="2" charset="0"/>
              </a:rPr>
              <a:t>dag</a:t>
            </a:r>
            <a:r>
              <a:rPr lang="en-US" sz="2100" dirty="0">
                <a:solidFill>
                  <a:schemeClr val="tx1"/>
                </a:solidFill>
                <a:latin typeface="Roboto" panose="02000000000000000000" pitchFamily="2" charset="0"/>
                <a:ea typeface="Roboto" panose="02000000000000000000" pitchFamily="2" charset="0"/>
              </a:rPr>
              <a:t>; </a:t>
            </a:r>
            <a:r>
              <a:rPr lang="en-US" sz="2100" dirty="0" err="1">
                <a:solidFill>
                  <a:schemeClr val="tx1"/>
                </a:solidFill>
                <a:latin typeface="Roboto" panose="02000000000000000000" pitchFamily="2" charset="0"/>
                <a:ea typeface="Roboto" panose="02000000000000000000" pitchFamily="2" charset="0"/>
              </a:rPr>
              <a:t>prova-på</a:t>
            </a:r>
            <a:r>
              <a:rPr lang="en-US" sz="2100" dirty="0">
                <a:solidFill>
                  <a:schemeClr val="tx1"/>
                </a:solidFill>
                <a:latin typeface="Roboto" panose="02000000000000000000" pitchFamily="2" charset="0"/>
                <a:ea typeface="Roboto" panose="02000000000000000000" pitchFamily="2" charset="0"/>
              </a:rPr>
              <a:t> </a:t>
            </a:r>
            <a:r>
              <a:rPr lang="en-US" sz="2100" dirty="0" err="1">
                <a:solidFill>
                  <a:schemeClr val="tx1"/>
                </a:solidFill>
                <a:latin typeface="Roboto" panose="02000000000000000000" pitchFamily="2" charset="0"/>
                <a:ea typeface="Roboto" panose="02000000000000000000" pitchFamily="2" charset="0"/>
              </a:rPr>
              <a:t>dag</a:t>
            </a:r>
            <a:r>
              <a:rPr lang="en-US" sz="2100" dirty="0">
                <a:solidFill>
                  <a:schemeClr val="tx1"/>
                </a:solidFill>
                <a:latin typeface="Roboto" panose="02000000000000000000" pitchFamily="2" charset="0"/>
                <a:ea typeface="Roboto" panose="02000000000000000000" pitchFamily="2" charset="0"/>
              </a:rPr>
              <a:t> med happenings</a:t>
            </a:r>
          </a:p>
          <a:p>
            <a:pPr marL="342900" indent="-342900" algn="l">
              <a:buFont typeface="Arial" panose="020B0604020202020204" pitchFamily="34" charset="0"/>
              <a:buChar char="•"/>
            </a:pPr>
            <a:r>
              <a:rPr lang="en-US" sz="2100" dirty="0" err="1">
                <a:solidFill>
                  <a:schemeClr val="tx1"/>
                </a:solidFill>
                <a:latin typeface="Roboto" panose="02000000000000000000" pitchFamily="2" charset="0"/>
                <a:ea typeface="Roboto" panose="02000000000000000000" pitchFamily="2" charset="0"/>
              </a:rPr>
              <a:t>Konferens</a:t>
            </a:r>
            <a:r>
              <a:rPr lang="en-US" sz="2100" dirty="0">
                <a:solidFill>
                  <a:schemeClr val="tx1"/>
                </a:solidFill>
                <a:latin typeface="Roboto" panose="02000000000000000000" pitchFamily="2" charset="0"/>
                <a:ea typeface="Roboto" panose="02000000000000000000" pitchFamily="2" charset="0"/>
              </a:rPr>
              <a:t> med HF Syd, Malmö </a:t>
            </a:r>
            <a:r>
              <a:rPr lang="en-US" sz="2100" dirty="0" err="1">
                <a:solidFill>
                  <a:schemeClr val="tx1"/>
                </a:solidFill>
                <a:latin typeface="Roboto" panose="02000000000000000000" pitchFamily="2" charset="0"/>
                <a:ea typeface="Roboto" panose="02000000000000000000" pitchFamily="2" charset="0"/>
              </a:rPr>
              <a:t>stad</a:t>
            </a:r>
            <a:r>
              <a:rPr lang="en-US" sz="2100" dirty="0">
                <a:solidFill>
                  <a:schemeClr val="tx1"/>
                </a:solidFill>
                <a:latin typeface="Roboto" panose="02000000000000000000" pitchFamily="2" charset="0"/>
                <a:ea typeface="Roboto" panose="02000000000000000000" pitchFamily="2" charset="0"/>
              </a:rPr>
              <a:t>, RF-SISU </a:t>
            </a:r>
          </a:p>
          <a:p>
            <a:pPr algn="l"/>
            <a:r>
              <a:rPr lang="en-US" sz="2100" dirty="0">
                <a:solidFill>
                  <a:schemeClr val="tx1"/>
                </a:solidFill>
                <a:latin typeface="Roboto" panose="02000000000000000000" pitchFamily="2" charset="0"/>
                <a:ea typeface="Roboto" panose="02000000000000000000" pitchFamily="2" charset="0"/>
              </a:rPr>
              <a:t>     </a:t>
            </a:r>
            <a:r>
              <a:rPr lang="en-US" sz="2100" dirty="0" err="1">
                <a:solidFill>
                  <a:schemeClr val="tx1"/>
                </a:solidFill>
                <a:latin typeface="Roboto" panose="02000000000000000000" pitchFamily="2" charset="0"/>
                <a:ea typeface="Roboto" panose="02000000000000000000" pitchFamily="2" charset="0"/>
              </a:rPr>
              <a:t>och</a:t>
            </a:r>
            <a:r>
              <a:rPr lang="en-US" sz="2100" dirty="0">
                <a:solidFill>
                  <a:schemeClr val="tx1"/>
                </a:solidFill>
                <a:latin typeface="Roboto" panose="02000000000000000000" pitchFamily="2" charset="0"/>
                <a:ea typeface="Roboto" panose="02000000000000000000" pitchFamily="2" charset="0"/>
              </a:rPr>
              <a:t> SHF</a:t>
            </a:r>
            <a:endParaRPr lang="en-US" sz="2100" dirty="0">
              <a:solidFill>
                <a:schemeClr val="tx1"/>
              </a:solidFill>
              <a:effectLst/>
            </a:endParaRPr>
          </a:p>
          <a:p>
            <a:pPr indent="-228600" algn="l">
              <a:spcAft>
                <a:spcPts val="800"/>
              </a:spcAft>
              <a:buFont typeface="Arial" panose="020B0604020202020204" pitchFamily="34" charset="0"/>
              <a:buChar char="•"/>
            </a:pPr>
            <a:endParaRPr lang="en-US" sz="1600" dirty="0">
              <a:solidFill>
                <a:schemeClr val="tx1"/>
              </a:solidFill>
              <a:effectLst/>
            </a:endParaRPr>
          </a:p>
          <a:p>
            <a:pPr indent="-228600" algn="l">
              <a:buFont typeface="Arial" panose="020B0604020202020204" pitchFamily="34" charset="0"/>
              <a:buChar char="•"/>
            </a:pPr>
            <a:endParaRPr lang="en-US" sz="1600" dirty="0">
              <a:solidFill>
                <a:schemeClr val="tx1"/>
              </a:solidFill>
            </a:endParaRPr>
          </a:p>
          <a:p>
            <a:pPr indent="-228600" algn="l">
              <a:buFont typeface="Arial" panose="020B0604020202020204" pitchFamily="34" charset="0"/>
              <a:buChar char="•"/>
            </a:pPr>
            <a:endParaRPr lang="en-US" sz="1600" dirty="0">
              <a:solidFill>
                <a:schemeClr val="tx1"/>
              </a:solidFill>
            </a:endParaRPr>
          </a:p>
          <a:p>
            <a:pPr indent="-228600" algn="l">
              <a:buFont typeface="Arial" panose="020B0604020202020204" pitchFamily="34" charset="0"/>
              <a:buChar char="•"/>
            </a:pPr>
            <a:endParaRPr lang="en-US" sz="1600" dirty="0">
              <a:solidFill>
                <a:schemeClr val="tx1"/>
              </a:solidFill>
            </a:endParaRPr>
          </a:p>
        </p:txBody>
      </p:sp>
      <p:pic>
        <p:nvPicPr>
          <p:cNvPr id="6" name="Bildobjekt 5" descr="En bild som visar text&#10;&#10;Automatiskt genererad beskrivning">
            <a:extLst>
              <a:ext uri="{FF2B5EF4-FFF2-40B4-BE49-F238E27FC236}">
                <a16:creationId xmlns:a16="http://schemas.microsoft.com/office/drawing/2014/main" id="{FBA93BC6-254D-40C8-85CE-F54D19E59F1A}"/>
              </a:ext>
            </a:extLst>
          </p:cNvPr>
          <p:cNvPicPr>
            <a:picLocks noChangeAspect="1"/>
          </p:cNvPicPr>
          <p:nvPr/>
        </p:nvPicPr>
        <p:blipFill rotWithShape="1">
          <a:blip r:embed="rId3"/>
          <a:srcRect t="1504" r="2" b="9282"/>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0" name="Bildobjekt 9">
            <a:extLst>
              <a:ext uri="{FF2B5EF4-FFF2-40B4-BE49-F238E27FC236}">
                <a16:creationId xmlns:a16="http://schemas.microsoft.com/office/drawing/2014/main" id="{80CC4DDF-D928-4F6F-8E9D-8A3035FDB37E}"/>
              </a:ext>
            </a:extLst>
          </p:cNvPr>
          <p:cNvPicPr>
            <a:picLocks noChangeAspect="1"/>
          </p:cNvPicPr>
          <p:nvPr/>
        </p:nvPicPr>
        <p:blipFill rotWithShape="1">
          <a:blip r:embed="rId4"/>
          <a:srcRect l="10446" r="14943" b="4"/>
          <a:stretch/>
        </p:blipFill>
        <p:spPr>
          <a:xfrm>
            <a:off x="7076771" y="3381735"/>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8" name="Bildobjekt 7">
            <a:extLst>
              <a:ext uri="{FF2B5EF4-FFF2-40B4-BE49-F238E27FC236}">
                <a16:creationId xmlns:a16="http://schemas.microsoft.com/office/drawing/2014/main" id="{6BF4947E-273D-4153-AC79-20D9F6B5869C}"/>
              </a:ext>
            </a:extLst>
          </p:cNvPr>
          <p:cNvPicPr>
            <a:picLocks noChangeAspect="1"/>
          </p:cNvPicPr>
          <p:nvPr/>
        </p:nvPicPr>
        <p:blipFill rotWithShape="1">
          <a:blip r:embed="rId5"/>
          <a:srcRect l="1592" r="1278" b="-3"/>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5" name="Platshållare för bildnummer 4">
            <a:extLst>
              <a:ext uri="{FF2B5EF4-FFF2-40B4-BE49-F238E27FC236}">
                <a16:creationId xmlns:a16="http://schemas.microsoft.com/office/drawing/2014/main" id="{13D28ABC-8250-D445-BDF2-F19EA8641D17}"/>
              </a:ext>
            </a:extLst>
          </p:cNvPr>
          <p:cNvSpPr>
            <a:spLocks noGrp="1"/>
          </p:cNvSpPr>
          <p:nvPr>
            <p:ph type="sldNum" sz="quarter" idx="12"/>
          </p:nvPr>
        </p:nvSpPr>
        <p:spPr>
          <a:xfrm>
            <a:off x="9067800" y="6356350"/>
            <a:ext cx="2286000" cy="365125"/>
          </a:xfrm>
        </p:spPr>
        <p:txBody>
          <a:bodyPr vert="horz" lIns="91440" tIns="45720" rIns="91440" bIns="45720" rtlCol="0" anchor="ctr">
            <a:normAutofit/>
          </a:bodyPr>
          <a:lstStyle/>
          <a:p>
            <a:pPr algn="r">
              <a:spcAft>
                <a:spcPts val="600"/>
              </a:spcAft>
            </a:pPr>
            <a:fld id="{A693C5CF-C8C4-6146-9306-5D2E9A2CA7F7}" type="slidenum">
              <a:rPr lang="en-US">
                <a:solidFill>
                  <a:srgbClr val="FFFFFF"/>
                </a:solidFill>
              </a:rPr>
              <a:pPr algn="r">
                <a:spcAft>
                  <a:spcPts val="600"/>
                </a:spcAft>
              </a:pPr>
              <a:t>4</a:t>
            </a:fld>
            <a:endParaRPr lang="en-US">
              <a:solidFill>
                <a:srgbClr val="FFFFFF"/>
              </a:solidFill>
            </a:endParaRPr>
          </a:p>
        </p:txBody>
      </p:sp>
    </p:spTree>
    <p:extLst>
      <p:ext uri="{BB962C8B-B14F-4D97-AF65-F5344CB8AC3E}">
        <p14:creationId xmlns:p14="http://schemas.microsoft.com/office/powerpoint/2010/main" val="258370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F84294-ED13-1148-A27F-622F6B0F11BF}"/>
              </a:ext>
            </a:extLst>
          </p:cNvPr>
          <p:cNvSpPr>
            <a:spLocks noGrp="1"/>
          </p:cNvSpPr>
          <p:nvPr>
            <p:ph type="title"/>
          </p:nvPr>
        </p:nvSpPr>
        <p:spPr>
          <a:xfrm>
            <a:off x="838200" y="-291830"/>
            <a:ext cx="10515600" cy="1674185"/>
          </a:xfrm>
        </p:spPr>
        <p:txBody>
          <a:bodyPr>
            <a:normAutofit fontScale="90000"/>
          </a:bodyPr>
          <a:lstStyle/>
          <a:p>
            <a:pPr algn="ctr"/>
            <a:br>
              <a:rPr lang="da-DK" sz="3100" dirty="0"/>
            </a:br>
            <a:br>
              <a:rPr lang="da-DK" sz="3100" dirty="0"/>
            </a:br>
            <a:r>
              <a:rPr lang="da-DK" sz="4000" dirty="0">
                <a:latin typeface="Gobold pro"/>
              </a:rPr>
              <a:t>D.O.I.T. på Nydalaskolan</a:t>
            </a:r>
            <a:br>
              <a:rPr lang="da-DK" sz="4000" dirty="0">
                <a:latin typeface="Gobold pro"/>
              </a:rPr>
            </a:br>
            <a:r>
              <a:rPr lang="da-DK" sz="2700" dirty="0">
                <a:latin typeface="Gobold pro"/>
              </a:rPr>
              <a:t>Delaktighet – Organisering – Inkludering - Trygghet</a:t>
            </a:r>
            <a:endParaRPr lang="da-DK" dirty="0"/>
          </a:p>
        </p:txBody>
      </p:sp>
      <p:sp>
        <p:nvSpPr>
          <p:cNvPr id="12" name="Platshållare för innehåll 11">
            <a:extLst>
              <a:ext uri="{FF2B5EF4-FFF2-40B4-BE49-F238E27FC236}">
                <a16:creationId xmlns:a16="http://schemas.microsoft.com/office/drawing/2014/main" id="{B06B44F4-4712-4055-8A53-B0A2E3AA6322}"/>
              </a:ext>
            </a:extLst>
          </p:cNvPr>
          <p:cNvSpPr>
            <a:spLocks noGrp="1"/>
          </p:cNvSpPr>
          <p:nvPr>
            <p:ph sz="quarter" idx="4"/>
          </p:nvPr>
        </p:nvSpPr>
        <p:spPr>
          <a:xfrm>
            <a:off x="5970723" y="1567182"/>
            <a:ext cx="5546859" cy="5181148"/>
          </a:xfrm>
        </p:spPr>
        <p:txBody>
          <a:bodyPr>
            <a:normAutofit fontScale="40000" lnSpcReduction="20000"/>
          </a:bodyPr>
          <a:lstStyle/>
          <a:p>
            <a:r>
              <a:rPr lang="sv-SE" sz="4500" dirty="0">
                <a:latin typeface="Roboto" panose="02000000000000000000" pitchFamily="2" charset="0"/>
                <a:ea typeface="Calibri" panose="020F0502020204030204" pitchFamily="34" charset="0"/>
                <a:cs typeface="Calibri" panose="020F0502020204030204" pitchFamily="34" charset="0"/>
              </a:rPr>
              <a:t>Samarbete mellan </a:t>
            </a:r>
            <a:r>
              <a:rPr lang="sv-SE" sz="4500" dirty="0">
                <a:effectLst/>
                <a:latin typeface="Roboto" panose="02000000000000000000" pitchFamily="2" charset="0"/>
                <a:ea typeface="Calibri" panose="020F0502020204030204" pitchFamily="34" charset="0"/>
                <a:cs typeface="Calibri" panose="020F0502020204030204" pitchFamily="34" charset="0"/>
              </a:rPr>
              <a:t>RF-SISU Skåne, Rädda Barnen och skolor i områden där föreningsidrotten inte alltid är närvarande. DOIT arbetar för att sänka trösklar för barn och unga så att de ges möjlighet att delta i föreningsidrott.</a:t>
            </a:r>
          </a:p>
          <a:p>
            <a:pPr marL="0" indent="0">
              <a:buNone/>
            </a:pPr>
            <a:endParaRPr lang="sv-SE" sz="300" dirty="0">
              <a:effectLst/>
              <a:latin typeface="Calibri" panose="020F0502020204030204" pitchFamily="34" charset="0"/>
              <a:ea typeface="Calibri" panose="020F0502020204030204" pitchFamily="34" charset="0"/>
              <a:cs typeface="Times New Roman" panose="02020603050405020304" pitchFamily="18" charset="0"/>
            </a:endParaRPr>
          </a:p>
          <a:p>
            <a:r>
              <a:rPr lang="sv-SE" sz="4500" dirty="0">
                <a:effectLst/>
                <a:latin typeface="Roboto" panose="02000000000000000000" pitchFamily="2" charset="0"/>
                <a:ea typeface="Calibri" panose="020F0502020204030204" pitchFamily="34" charset="0"/>
                <a:cs typeface="Calibri" panose="020F0502020204030204" pitchFamily="34" charset="0"/>
              </a:rPr>
              <a:t>Målet </a:t>
            </a:r>
            <a:r>
              <a:rPr lang="sv-SE" sz="4500" dirty="0">
                <a:latin typeface="Roboto" panose="02000000000000000000" pitchFamily="2" charset="0"/>
                <a:ea typeface="Calibri" panose="020F0502020204030204" pitchFamily="34" charset="0"/>
                <a:cs typeface="Calibri" panose="020F0502020204030204" pitchFamily="34" charset="0"/>
              </a:rPr>
              <a:t>är </a:t>
            </a:r>
            <a:r>
              <a:rPr lang="sv-SE" sz="4500" dirty="0">
                <a:effectLst/>
                <a:latin typeface="Roboto" panose="02000000000000000000" pitchFamily="2" charset="0"/>
                <a:ea typeface="Calibri" panose="020F0502020204030204" pitchFamily="34" charset="0"/>
                <a:cs typeface="Calibri" panose="020F0502020204030204" pitchFamily="34" charset="0"/>
              </a:rPr>
              <a:t>att kunna erbjuda en permanent träningstid på skolan. </a:t>
            </a:r>
            <a:r>
              <a:rPr lang="sv-SE" sz="4500" dirty="0">
                <a:latin typeface="Roboto" panose="02000000000000000000" pitchFamily="2" charset="0"/>
                <a:ea typeface="Calibri" panose="020F0502020204030204" pitchFamily="34" charset="0"/>
                <a:cs typeface="Calibri" panose="020F0502020204030204" pitchFamily="34" charset="0"/>
              </a:rPr>
              <a:t>V</a:t>
            </a:r>
            <a:r>
              <a:rPr lang="sv-SE" sz="4500" dirty="0">
                <a:effectLst/>
                <a:latin typeface="Roboto" panose="02000000000000000000" pitchFamily="2" charset="0"/>
                <a:ea typeface="Calibri" panose="020F0502020204030204" pitchFamily="34" charset="0"/>
                <a:cs typeface="Calibri" panose="020F0502020204030204" pitchFamily="34" charset="0"/>
              </a:rPr>
              <a:t>i är nöjda med att på regelbunden basis kunnat erbjuda prova-på handboll till elever som inte tidigare kommit i kontakt med handboll. </a:t>
            </a:r>
          </a:p>
          <a:p>
            <a:endParaRPr lang="sv-SE" sz="300" dirty="0">
              <a:effectLst/>
              <a:latin typeface="Calibri" panose="020F0502020204030204" pitchFamily="34" charset="0"/>
              <a:ea typeface="Calibri" panose="020F0502020204030204" pitchFamily="34" charset="0"/>
              <a:cs typeface="Times New Roman" panose="02020603050405020304" pitchFamily="18" charset="0"/>
            </a:endParaRPr>
          </a:p>
          <a:p>
            <a:r>
              <a:rPr lang="sv-SE" sz="4500" dirty="0">
                <a:effectLst/>
                <a:latin typeface="Roboto" panose="02000000000000000000" pitchFamily="2" charset="0"/>
                <a:ea typeface="Calibri" panose="020F0502020204030204" pitchFamily="34" charset="0"/>
                <a:cs typeface="Calibri" panose="020F0502020204030204" pitchFamily="34" charset="0"/>
              </a:rPr>
              <a:t>Att samverkan med en annan organisation, Rädda Barnen i det här fallet, har varit lärorikt och är en modell som man absolut kan ta efter och pröva på andra ställen eftersom deras personal är känd på skolan och kan bistå om det uppstår frågor eller problem som behöver lösas.</a:t>
            </a:r>
          </a:p>
          <a:p>
            <a:endParaRPr lang="sv-SE" sz="300" dirty="0">
              <a:effectLst/>
              <a:latin typeface="Calibri" panose="020F0502020204030204" pitchFamily="34" charset="0"/>
              <a:ea typeface="Calibri" panose="020F0502020204030204" pitchFamily="34" charset="0"/>
              <a:cs typeface="Times New Roman" panose="02020603050405020304" pitchFamily="18" charset="0"/>
            </a:endParaRPr>
          </a:p>
          <a:p>
            <a:r>
              <a:rPr lang="sv-SE" sz="4500" dirty="0">
                <a:effectLst/>
                <a:latin typeface="Roboto" panose="02000000000000000000" pitchFamily="2" charset="0"/>
                <a:ea typeface="Calibri" panose="020F0502020204030204" pitchFamily="34" charset="0"/>
                <a:cs typeface="Calibri" panose="020F0502020204030204" pitchFamily="34" charset="0"/>
              </a:rPr>
              <a:t>Ett mervärde har varit att vi kunnat erbjuda eleverna och deras föräldrar biljetter till landskamper i Malmö Arena och till HK Malmös hemmamatcher i Handbollsligan.</a:t>
            </a:r>
            <a:endParaRPr lang="sv-SE" sz="4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p>
        </p:txBody>
      </p:sp>
      <p:sp>
        <p:nvSpPr>
          <p:cNvPr id="5" name="Platshållare för bildnummer 4">
            <a:extLst>
              <a:ext uri="{FF2B5EF4-FFF2-40B4-BE49-F238E27FC236}">
                <a16:creationId xmlns:a16="http://schemas.microsoft.com/office/drawing/2014/main" id="{13D28ABC-8250-D445-BDF2-F19EA8641D17}"/>
              </a:ext>
            </a:extLst>
          </p:cNvPr>
          <p:cNvSpPr>
            <a:spLocks noGrp="1"/>
          </p:cNvSpPr>
          <p:nvPr>
            <p:ph type="sldNum" sz="quarter" idx="12"/>
          </p:nvPr>
        </p:nvSpPr>
        <p:spPr/>
        <p:txBody>
          <a:bodyPr/>
          <a:lstStyle/>
          <a:p>
            <a:fld id="{A693C5CF-C8C4-6146-9306-5D2E9A2CA7F7}" type="slidenum">
              <a:rPr lang="da-DK" smtClean="0"/>
              <a:t>5</a:t>
            </a:fld>
            <a:endParaRPr lang="da-DK" dirty="0"/>
          </a:p>
        </p:txBody>
      </p:sp>
      <p:pic>
        <p:nvPicPr>
          <p:cNvPr id="6" name="Bildobjekt 5" descr="En bild som visar text&#10;&#10;Automatiskt genererad beskrivning">
            <a:extLst>
              <a:ext uri="{FF2B5EF4-FFF2-40B4-BE49-F238E27FC236}">
                <a16:creationId xmlns:a16="http://schemas.microsoft.com/office/drawing/2014/main" id="{FBA93BC6-254D-40C8-85CE-F54D19E59F1A}"/>
              </a:ext>
            </a:extLst>
          </p:cNvPr>
          <p:cNvPicPr>
            <a:picLocks noChangeAspect="1"/>
          </p:cNvPicPr>
          <p:nvPr/>
        </p:nvPicPr>
        <p:blipFill>
          <a:blip r:embed="rId3"/>
          <a:stretch>
            <a:fillRect/>
          </a:stretch>
        </p:blipFill>
        <p:spPr>
          <a:xfrm>
            <a:off x="289944" y="365125"/>
            <a:ext cx="1521158" cy="1443198"/>
          </a:xfrm>
          <a:prstGeom prst="rect">
            <a:avLst/>
          </a:prstGeom>
        </p:spPr>
      </p:pic>
      <p:pic>
        <p:nvPicPr>
          <p:cNvPr id="1028" name="Picture 4">
            <a:extLst>
              <a:ext uri="{FF2B5EF4-FFF2-40B4-BE49-F238E27FC236}">
                <a16:creationId xmlns:a16="http://schemas.microsoft.com/office/drawing/2014/main" id="{323F36D3-AC3B-4756-A51E-9A400EDA8A3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74418" y="2283899"/>
            <a:ext cx="5157787" cy="290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F84294-ED13-1148-A27F-622F6B0F11BF}"/>
              </a:ext>
            </a:extLst>
          </p:cNvPr>
          <p:cNvSpPr>
            <a:spLocks noGrp="1"/>
          </p:cNvSpPr>
          <p:nvPr>
            <p:ph type="ctrTitle"/>
          </p:nvPr>
        </p:nvSpPr>
        <p:spPr>
          <a:xfrm>
            <a:off x="1762813" y="1267590"/>
            <a:ext cx="8905187" cy="1112363"/>
          </a:xfrm>
        </p:spPr>
        <p:txBody>
          <a:bodyPr>
            <a:normAutofit fontScale="90000"/>
          </a:bodyPr>
          <a:lstStyle/>
          <a:p>
            <a:br>
              <a:rPr lang="da-DK" sz="3100" dirty="0"/>
            </a:br>
            <a:br>
              <a:rPr lang="da-DK" sz="3100" dirty="0"/>
            </a:br>
            <a:r>
              <a:rPr lang="da-DK" sz="4000" dirty="0">
                <a:latin typeface="Gobold pro"/>
              </a:rPr>
              <a:t>Handboll som grogrund för </a:t>
            </a:r>
            <a:br>
              <a:rPr lang="da-DK" sz="4000" dirty="0">
                <a:latin typeface="Gobold pro"/>
              </a:rPr>
            </a:br>
            <a:r>
              <a:rPr lang="da-DK" sz="4000" dirty="0">
                <a:latin typeface="Gobold pro"/>
              </a:rPr>
              <a:t>samarbete och gemenskap</a:t>
            </a:r>
            <a:br>
              <a:rPr lang="da-DK" sz="7300" dirty="0">
                <a:latin typeface="Gobold pro"/>
              </a:rPr>
            </a:br>
            <a:endParaRPr lang="da-DK" dirty="0">
              <a:latin typeface="Gobold pro"/>
            </a:endParaRPr>
          </a:p>
        </p:txBody>
      </p:sp>
      <p:sp>
        <p:nvSpPr>
          <p:cNvPr id="3" name="Underrubrik 2">
            <a:extLst>
              <a:ext uri="{FF2B5EF4-FFF2-40B4-BE49-F238E27FC236}">
                <a16:creationId xmlns:a16="http://schemas.microsoft.com/office/drawing/2014/main" id="{A5D3172F-2643-2A47-A8AB-93BAD8DCC531}"/>
              </a:ext>
            </a:extLst>
          </p:cNvPr>
          <p:cNvSpPr>
            <a:spLocks noGrp="1"/>
          </p:cNvSpPr>
          <p:nvPr>
            <p:ph type="subTitle" idx="1"/>
          </p:nvPr>
        </p:nvSpPr>
        <p:spPr>
          <a:xfrm>
            <a:off x="1524000" y="2300141"/>
            <a:ext cx="9260264" cy="3836708"/>
          </a:xfrm>
        </p:spPr>
        <p:txBody>
          <a:bodyPr>
            <a:normAutofit/>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800" dirty="0">
              <a:effectLst/>
              <a:latin typeface="Garamond" panose="02020404030301010803" pitchFamily="18" charset="0"/>
              <a:ea typeface="Calibri" panose="020F0502020204030204" pitchFamily="34" charset="0"/>
              <a:cs typeface="Times New Roman" panose="02020603050405020304" pitchFamily="18" charset="0"/>
            </a:endParaRPr>
          </a:p>
          <a:p>
            <a:endParaRPr lang="da-DK" sz="2200" dirty="0"/>
          </a:p>
          <a:p>
            <a:endParaRPr lang="da-DK" sz="2200" dirty="0"/>
          </a:p>
          <a:p>
            <a:endParaRPr lang="da-DK" dirty="0"/>
          </a:p>
        </p:txBody>
      </p:sp>
      <p:sp>
        <p:nvSpPr>
          <p:cNvPr id="5" name="Platshållare för bildnummer 4">
            <a:extLst>
              <a:ext uri="{FF2B5EF4-FFF2-40B4-BE49-F238E27FC236}">
                <a16:creationId xmlns:a16="http://schemas.microsoft.com/office/drawing/2014/main" id="{13D28ABC-8250-D445-BDF2-F19EA8641D17}"/>
              </a:ext>
            </a:extLst>
          </p:cNvPr>
          <p:cNvSpPr>
            <a:spLocks noGrp="1"/>
          </p:cNvSpPr>
          <p:nvPr>
            <p:ph type="sldNum" sz="quarter" idx="12"/>
          </p:nvPr>
        </p:nvSpPr>
        <p:spPr/>
        <p:txBody>
          <a:bodyPr/>
          <a:lstStyle/>
          <a:p>
            <a:fld id="{A693C5CF-C8C4-6146-9306-5D2E9A2CA7F7}" type="slidenum">
              <a:rPr lang="da-DK" smtClean="0"/>
              <a:t>6</a:t>
            </a:fld>
            <a:endParaRPr lang="da-DK"/>
          </a:p>
        </p:txBody>
      </p:sp>
      <p:pic>
        <p:nvPicPr>
          <p:cNvPr id="6" name="Bildobjekt 5" descr="En bild som visar text&#10;&#10;Automatiskt genererad beskrivning">
            <a:extLst>
              <a:ext uri="{FF2B5EF4-FFF2-40B4-BE49-F238E27FC236}">
                <a16:creationId xmlns:a16="http://schemas.microsoft.com/office/drawing/2014/main" id="{FBA93BC6-254D-40C8-85CE-F54D19E59F1A}"/>
              </a:ext>
            </a:extLst>
          </p:cNvPr>
          <p:cNvPicPr>
            <a:picLocks noChangeAspect="1"/>
          </p:cNvPicPr>
          <p:nvPr/>
        </p:nvPicPr>
        <p:blipFill>
          <a:blip r:embed="rId3"/>
          <a:stretch>
            <a:fillRect/>
          </a:stretch>
        </p:blipFill>
        <p:spPr>
          <a:xfrm>
            <a:off x="405353" y="337208"/>
            <a:ext cx="1521158" cy="1443198"/>
          </a:xfrm>
          <a:prstGeom prst="rect">
            <a:avLst/>
          </a:prstGeom>
        </p:spPr>
      </p:pic>
      <p:pic>
        <p:nvPicPr>
          <p:cNvPr id="7" name="Bildobjekt 6" descr="En bild som visar utomhus, gräs, park, graffiti&#10;&#10;Automatiskt genererad beskrivning">
            <a:extLst>
              <a:ext uri="{FF2B5EF4-FFF2-40B4-BE49-F238E27FC236}">
                <a16:creationId xmlns:a16="http://schemas.microsoft.com/office/drawing/2014/main" id="{7F15831A-6E57-46F6-9A87-68AB11A1E72D}"/>
              </a:ext>
            </a:extLst>
          </p:cNvPr>
          <p:cNvPicPr>
            <a:picLocks noChangeAspect="1"/>
          </p:cNvPicPr>
          <p:nvPr/>
        </p:nvPicPr>
        <p:blipFill>
          <a:blip r:embed="rId4"/>
          <a:stretch>
            <a:fillRect/>
          </a:stretch>
        </p:blipFill>
        <p:spPr>
          <a:xfrm>
            <a:off x="4520493" y="4314771"/>
            <a:ext cx="2545080" cy="1908810"/>
          </a:xfrm>
          <a:prstGeom prst="rect">
            <a:avLst/>
          </a:prstGeom>
        </p:spPr>
      </p:pic>
      <p:pic>
        <p:nvPicPr>
          <p:cNvPr id="9" name="Bildobjekt 8" descr="En bild som visar text, inomhus, vit, kuvert&#10;&#10;Automatiskt genererad beskrivning">
            <a:extLst>
              <a:ext uri="{FF2B5EF4-FFF2-40B4-BE49-F238E27FC236}">
                <a16:creationId xmlns:a16="http://schemas.microsoft.com/office/drawing/2014/main" id="{4589725A-B342-49AD-A31C-CE6E2A4A4C98}"/>
              </a:ext>
            </a:extLst>
          </p:cNvPr>
          <p:cNvPicPr>
            <a:picLocks noChangeAspect="1"/>
          </p:cNvPicPr>
          <p:nvPr/>
        </p:nvPicPr>
        <p:blipFill>
          <a:blip r:embed="rId5"/>
          <a:stretch>
            <a:fillRect/>
          </a:stretch>
        </p:blipFill>
        <p:spPr>
          <a:xfrm>
            <a:off x="679632" y="2295497"/>
            <a:ext cx="2180950" cy="2209800"/>
          </a:xfrm>
          <a:prstGeom prst="rect">
            <a:avLst/>
          </a:prstGeom>
        </p:spPr>
      </p:pic>
      <p:pic>
        <p:nvPicPr>
          <p:cNvPr id="8" name="Bildobjekt 7">
            <a:extLst>
              <a:ext uri="{FF2B5EF4-FFF2-40B4-BE49-F238E27FC236}">
                <a16:creationId xmlns:a16="http://schemas.microsoft.com/office/drawing/2014/main" id="{7D29E4BD-E9EB-4EA4-B9B6-2424038684E7}"/>
              </a:ext>
            </a:extLst>
          </p:cNvPr>
          <p:cNvPicPr>
            <a:picLocks noChangeAspect="1"/>
          </p:cNvPicPr>
          <p:nvPr/>
        </p:nvPicPr>
        <p:blipFill>
          <a:blip r:embed="rId6"/>
          <a:stretch>
            <a:fillRect/>
          </a:stretch>
        </p:blipFill>
        <p:spPr>
          <a:xfrm>
            <a:off x="8204446" y="2556835"/>
            <a:ext cx="2750302" cy="2062727"/>
          </a:xfrm>
          <a:prstGeom prst="rect">
            <a:avLst/>
          </a:prstGeom>
        </p:spPr>
      </p:pic>
      <p:sp>
        <p:nvSpPr>
          <p:cNvPr id="16" name="textruta 15">
            <a:extLst>
              <a:ext uri="{FF2B5EF4-FFF2-40B4-BE49-F238E27FC236}">
                <a16:creationId xmlns:a16="http://schemas.microsoft.com/office/drawing/2014/main" id="{94DC0E72-EDFF-4E00-9A4F-5598D2A4BA8B}"/>
              </a:ext>
            </a:extLst>
          </p:cNvPr>
          <p:cNvSpPr txBox="1"/>
          <p:nvPr/>
        </p:nvSpPr>
        <p:spPr>
          <a:xfrm>
            <a:off x="2416256" y="1890776"/>
            <a:ext cx="6357295"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”Kombinationen av rörelseglädje och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skapandeglädje har varit delar som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sammantaget resulterat i en hög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måluppfyllelse gällande fysisk aktivitet och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värdegrundsarbete. Aktiviteten har varit ett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bra sätt för eleverna att lära känna varandra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inför åk 4”. </a:t>
            </a:r>
            <a:br>
              <a:rPr kumimoji="0" lang="da-DK" sz="5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br>
            <a:endParaRPr kumimoji="0" lang="sv-SE" sz="1600" b="0" i="0" u="none" strike="noStrike" kern="1200" cap="none" spc="0" normalizeH="0" baseline="0" noProof="0" dirty="0">
              <a:ln>
                <a:noFill/>
              </a:ln>
              <a:solidFill>
                <a:srgbClr val="A5A5A5"/>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1735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F84294-ED13-1148-A27F-622F6B0F11BF}"/>
              </a:ext>
            </a:extLst>
          </p:cNvPr>
          <p:cNvSpPr>
            <a:spLocks noGrp="1"/>
          </p:cNvSpPr>
          <p:nvPr>
            <p:ph type="ctrTitle"/>
          </p:nvPr>
        </p:nvSpPr>
        <p:spPr>
          <a:xfrm>
            <a:off x="1762813" y="1267590"/>
            <a:ext cx="8905187" cy="1112363"/>
          </a:xfrm>
        </p:spPr>
        <p:txBody>
          <a:bodyPr>
            <a:normAutofit fontScale="90000"/>
          </a:bodyPr>
          <a:lstStyle/>
          <a:p>
            <a:br>
              <a:rPr lang="da-DK" sz="3100" dirty="0"/>
            </a:br>
            <a:br>
              <a:rPr lang="da-DK" sz="3100" dirty="0"/>
            </a:br>
            <a:r>
              <a:rPr lang="da-DK" sz="4000" dirty="0">
                <a:latin typeface="Gobold pro"/>
              </a:rPr>
              <a:t>Konstprojektet Art In Motion</a:t>
            </a:r>
            <a:br>
              <a:rPr lang="da-DK" sz="7300" dirty="0">
                <a:latin typeface="Gobold pro"/>
              </a:rPr>
            </a:br>
            <a:endParaRPr lang="da-DK" dirty="0">
              <a:latin typeface="Gobold pro"/>
            </a:endParaRPr>
          </a:p>
        </p:txBody>
      </p:sp>
      <p:sp>
        <p:nvSpPr>
          <p:cNvPr id="3" name="Underrubrik 2">
            <a:extLst>
              <a:ext uri="{FF2B5EF4-FFF2-40B4-BE49-F238E27FC236}">
                <a16:creationId xmlns:a16="http://schemas.microsoft.com/office/drawing/2014/main" id="{A5D3172F-2643-2A47-A8AB-93BAD8DCC531}"/>
              </a:ext>
            </a:extLst>
          </p:cNvPr>
          <p:cNvSpPr>
            <a:spLocks noGrp="1"/>
          </p:cNvSpPr>
          <p:nvPr>
            <p:ph type="subTitle" idx="1"/>
          </p:nvPr>
        </p:nvSpPr>
        <p:spPr>
          <a:xfrm>
            <a:off x="1524000" y="2300141"/>
            <a:ext cx="9260264" cy="3836708"/>
          </a:xfrm>
        </p:spPr>
        <p:txBody>
          <a:bodyPr>
            <a:normAutofit/>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800" dirty="0">
              <a:effectLst/>
              <a:latin typeface="Garamond" panose="02020404030301010803" pitchFamily="18" charset="0"/>
              <a:ea typeface="Calibri" panose="020F0502020204030204" pitchFamily="34" charset="0"/>
              <a:cs typeface="Times New Roman" panose="02020603050405020304" pitchFamily="18" charset="0"/>
            </a:endParaRPr>
          </a:p>
          <a:p>
            <a:endParaRPr lang="da-DK" sz="2200" dirty="0"/>
          </a:p>
          <a:p>
            <a:endParaRPr lang="da-DK" sz="2200" dirty="0"/>
          </a:p>
          <a:p>
            <a:endParaRPr lang="da-DK" dirty="0"/>
          </a:p>
        </p:txBody>
      </p:sp>
      <p:sp>
        <p:nvSpPr>
          <p:cNvPr id="5" name="Platshållare för bildnummer 4">
            <a:extLst>
              <a:ext uri="{FF2B5EF4-FFF2-40B4-BE49-F238E27FC236}">
                <a16:creationId xmlns:a16="http://schemas.microsoft.com/office/drawing/2014/main" id="{13D28ABC-8250-D445-BDF2-F19EA8641D17}"/>
              </a:ext>
            </a:extLst>
          </p:cNvPr>
          <p:cNvSpPr>
            <a:spLocks noGrp="1"/>
          </p:cNvSpPr>
          <p:nvPr>
            <p:ph type="sldNum" sz="quarter" idx="12"/>
          </p:nvPr>
        </p:nvSpPr>
        <p:spPr/>
        <p:txBody>
          <a:bodyPr/>
          <a:lstStyle/>
          <a:p>
            <a:fld id="{A693C5CF-C8C4-6146-9306-5D2E9A2CA7F7}" type="slidenum">
              <a:rPr lang="da-DK" smtClean="0"/>
              <a:t>7</a:t>
            </a:fld>
            <a:endParaRPr lang="da-DK"/>
          </a:p>
        </p:txBody>
      </p:sp>
      <p:pic>
        <p:nvPicPr>
          <p:cNvPr id="6" name="Bildobjekt 5" descr="En bild som visar text&#10;&#10;Automatiskt genererad beskrivning">
            <a:extLst>
              <a:ext uri="{FF2B5EF4-FFF2-40B4-BE49-F238E27FC236}">
                <a16:creationId xmlns:a16="http://schemas.microsoft.com/office/drawing/2014/main" id="{FBA93BC6-254D-40C8-85CE-F54D19E59F1A}"/>
              </a:ext>
            </a:extLst>
          </p:cNvPr>
          <p:cNvPicPr>
            <a:picLocks noChangeAspect="1"/>
          </p:cNvPicPr>
          <p:nvPr/>
        </p:nvPicPr>
        <p:blipFill>
          <a:blip r:embed="rId3"/>
          <a:stretch>
            <a:fillRect/>
          </a:stretch>
        </p:blipFill>
        <p:spPr>
          <a:xfrm>
            <a:off x="405353" y="337208"/>
            <a:ext cx="1521158" cy="1443198"/>
          </a:xfrm>
          <a:prstGeom prst="rect">
            <a:avLst/>
          </a:prstGeom>
        </p:spPr>
      </p:pic>
      <p:sp>
        <p:nvSpPr>
          <p:cNvPr id="16" name="textruta 15">
            <a:extLst>
              <a:ext uri="{FF2B5EF4-FFF2-40B4-BE49-F238E27FC236}">
                <a16:creationId xmlns:a16="http://schemas.microsoft.com/office/drawing/2014/main" id="{94DC0E72-EDFF-4E00-9A4F-5598D2A4BA8B}"/>
              </a:ext>
            </a:extLst>
          </p:cNvPr>
          <p:cNvSpPr txBox="1"/>
          <p:nvPr/>
        </p:nvSpPr>
        <p:spPr>
          <a:xfrm>
            <a:off x="6369036" y="1780406"/>
            <a:ext cx="5656423" cy="4801314"/>
          </a:xfrm>
          <a:prstGeom prst="rect">
            <a:avLst/>
          </a:prstGeom>
          <a:noFill/>
        </p:spPr>
        <p:txBody>
          <a:bodyPr wrap="square">
            <a:spAutoFit/>
          </a:bodyPr>
          <a:lstStyle/>
          <a:p>
            <a:pPr marL="285750" indent="-285750">
              <a:buFont typeface="Arial" panose="020B0604020202020204" pitchFamily="34" charset="0"/>
              <a:buChar char="•"/>
            </a:pPr>
            <a:r>
              <a:rPr lang="sv-SE" dirty="0">
                <a:solidFill>
                  <a:schemeClr val="bg1"/>
                </a:solidFill>
                <a:latin typeface="Roboto" panose="02000000000000000000" pitchFamily="2" charset="0"/>
                <a:ea typeface="Times New Roman" panose="02020603050405020304" pitchFamily="18" charset="0"/>
                <a:cs typeface="Calibri" panose="020F0502020204030204" pitchFamily="34" charset="0"/>
              </a:rPr>
              <a:t>Syftet var att främja</a:t>
            </a:r>
            <a:r>
              <a:rPr lang="sv-SE" sz="1800" dirty="0">
                <a:solidFill>
                  <a:schemeClr val="bg1"/>
                </a:solidFill>
                <a:effectLst/>
                <a:latin typeface="Roboto" panose="02000000000000000000" pitchFamily="2" charset="0"/>
                <a:ea typeface="Times New Roman" panose="02020603050405020304" pitchFamily="18" charset="0"/>
                <a:cs typeface="Calibri" panose="020F0502020204030204" pitchFamily="34" charset="0"/>
              </a:rPr>
              <a:t> det kreativa skapandet och uppmärksamma på de likheter som finns mellan det idrottsliga och det konstnärliga. </a:t>
            </a:r>
          </a:p>
          <a:p>
            <a:pPr marL="285750" indent="-285750">
              <a:buFont typeface="Arial" panose="020B0604020202020204" pitchFamily="34" charset="0"/>
              <a:buChar char="•"/>
            </a:pPr>
            <a:r>
              <a:rPr lang="sv-SE" sz="1800" dirty="0">
                <a:solidFill>
                  <a:schemeClr val="bg1"/>
                </a:solidFill>
                <a:effectLst/>
                <a:latin typeface="Roboto" panose="02000000000000000000" pitchFamily="2" charset="0"/>
                <a:ea typeface="Times New Roman" panose="02020603050405020304" pitchFamily="18" charset="0"/>
                <a:cs typeface="Calibri" panose="020F0502020204030204" pitchFamily="34" charset="0"/>
              </a:rPr>
              <a:t>När en grupp elever spelade handboll ritade de andra eleverna av det som skedde på banan i form av teckningar med temat ”rörelser”. </a:t>
            </a:r>
          </a:p>
          <a:p>
            <a:pPr marL="285750" indent="-285750">
              <a:buFont typeface="Arial" panose="020B0604020202020204" pitchFamily="34" charset="0"/>
              <a:buChar char="•"/>
            </a:pPr>
            <a:r>
              <a:rPr lang="sv-SE" sz="1800" dirty="0">
                <a:solidFill>
                  <a:schemeClr val="bg1"/>
                </a:solidFill>
                <a:effectLst/>
                <a:latin typeface="Roboto" panose="02000000000000000000" pitchFamily="2" charset="0"/>
                <a:ea typeface="Times New Roman" panose="02020603050405020304" pitchFamily="18" charset="0"/>
                <a:cs typeface="Calibri" panose="020F0502020204030204" pitchFamily="34" charset="0"/>
              </a:rPr>
              <a:t>330 teckningarna visades upp vid en utställning på Modena Museet samt på LED-skärmar i Malmö Arena under EM 2020. </a:t>
            </a:r>
            <a:endParaRPr lang="sv-SE"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sv-SE" sz="1800" dirty="0">
                <a:solidFill>
                  <a:schemeClr val="bg1"/>
                </a:solidFill>
                <a:effectLst/>
                <a:latin typeface="Roboto" panose="02000000000000000000" pitchFamily="2" charset="0"/>
                <a:ea typeface="Times New Roman" panose="02020603050405020304" pitchFamily="18" charset="0"/>
                <a:cs typeface="Calibri" panose="020F0502020204030204" pitchFamily="34" charset="0"/>
              </a:rPr>
              <a:t>Att kombinera ett utövande med ett konstnärligt skapande ger ett Inkluderande perspektiv. De som inte är så bra på att spela handboll är kanske bättre på att teckna och ge uttryck för detta via ett kreativt skapande utanför själva handbollsplanen.</a:t>
            </a:r>
          </a:p>
          <a:p>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solidFill>
                  <a:schemeClr val="bg1"/>
                </a:solidFill>
                <a:effectLst/>
                <a:latin typeface="Roboto" panose="02000000000000000000" pitchFamily="2" charset="0"/>
                <a:ea typeface="Times New Roman" panose="02020603050405020304" pitchFamily="18" charset="0"/>
                <a:cs typeface="Calibri" panose="020F0502020204030204" pitchFamily="34" charset="0"/>
              </a:rPr>
              <a:t> </a:t>
            </a:r>
            <a:endParaRPr lang="sv-S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Bildobjekt 6">
            <a:extLst>
              <a:ext uri="{FF2B5EF4-FFF2-40B4-BE49-F238E27FC236}">
                <a16:creationId xmlns:a16="http://schemas.microsoft.com/office/drawing/2014/main" id="{725BCC50-E3B7-4D6B-9B1B-934A6C72718F}"/>
              </a:ext>
            </a:extLst>
          </p:cNvPr>
          <p:cNvPicPr>
            <a:picLocks noChangeAspect="1"/>
          </p:cNvPicPr>
          <p:nvPr/>
        </p:nvPicPr>
        <p:blipFill>
          <a:blip r:embed="rId4"/>
          <a:stretch>
            <a:fillRect/>
          </a:stretch>
        </p:blipFill>
        <p:spPr>
          <a:xfrm>
            <a:off x="785587" y="2215745"/>
            <a:ext cx="5429819" cy="3597113"/>
          </a:xfrm>
          <a:prstGeom prst="rect">
            <a:avLst/>
          </a:prstGeom>
        </p:spPr>
      </p:pic>
    </p:spTree>
    <p:extLst>
      <p:ext uri="{BB962C8B-B14F-4D97-AF65-F5344CB8AC3E}">
        <p14:creationId xmlns:p14="http://schemas.microsoft.com/office/powerpoint/2010/main" val="301917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213AA03-DDE3-4135-AAD0-F30223C158E8}"/>
              </a:ext>
            </a:extLst>
          </p:cNvPr>
          <p:cNvSpPr>
            <a:spLocks noGrp="1"/>
          </p:cNvSpPr>
          <p:nvPr>
            <p:ph type="title"/>
          </p:nvPr>
        </p:nvSpPr>
        <p:spPr>
          <a:xfrm>
            <a:off x="1102368" y="1877492"/>
            <a:ext cx="4030132" cy="3215373"/>
          </a:xfrm>
        </p:spPr>
        <p:txBody>
          <a:bodyPr>
            <a:normAutofit/>
          </a:bodyPr>
          <a:lstStyle/>
          <a:p>
            <a:pPr algn="ctr"/>
            <a:r>
              <a:rPr lang="sv-SE" dirty="0"/>
              <a:t>Strategi Skolsamverkan</a:t>
            </a:r>
            <a:endParaRPr lang="sv-SE"/>
          </a:p>
        </p:txBody>
      </p:sp>
      <p:grpSp>
        <p:nvGrpSpPr>
          <p:cNvPr id="17" name="Group 16">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8" name="Freeform: Shape 17">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1"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Oval 24">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Platshållare för innehåll 2">
            <a:extLst>
              <a:ext uri="{FF2B5EF4-FFF2-40B4-BE49-F238E27FC236}">
                <a16:creationId xmlns:a16="http://schemas.microsoft.com/office/drawing/2014/main" id="{950DC53E-272B-49BF-B191-CB2F9AEC82C8}"/>
              </a:ext>
            </a:extLst>
          </p:cNvPr>
          <p:cNvSpPr>
            <a:spLocks noGrp="1"/>
          </p:cNvSpPr>
          <p:nvPr>
            <p:ph idx="1"/>
          </p:nvPr>
        </p:nvSpPr>
        <p:spPr>
          <a:xfrm>
            <a:off x="6234868" y="749030"/>
            <a:ext cx="5314156" cy="5278112"/>
          </a:xfrm>
        </p:spPr>
        <p:txBody>
          <a:bodyPr>
            <a:normAutofit/>
          </a:bodyPr>
          <a:lstStyle/>
          <a:p>
            <a:r>
              <a:rPr lang="sv-SE" sz="2400" dirty="0"/>
              <a:t>Vilka skolor, vilka områden ska ni besöka</a:t>
            </a:r>
          </a:p>
          <a:p>
            <a:r>
              <a:rPr lang="sv-SE" sz="2400" dirty="0"/>
              <a:t>Kontaktperson på skolan</a:t>
            </a:r>
          </a:p>
          <a:p>
            <a:r>
              <a:rPr lang="sv-SE" sz="2400" dirty="0"/>
              <a:t>Spridning av information</a:t>
            </a:r>
          </a:p>
          <a:p>
            <a:r>
              <a:rPr lang="sv-SE" sz="2400" dirty="0"/>
              <a:t>Olika sätt att prova-på</a:t>
            </a:r>
          </a:p>
          <a:p>
            <a:r>
              <a:rPr lang="sv-SE" sz="2400" dirty="0"/>
              <a:t>Upplägg och inriktning</a:t>
            </a:r>
          </a:p>
          <a:p>
            <a:r>
              <a:rPr lang="sv-SE" sz="2400" dirty="0"/>
              <a:t>Syftet med skolsamverkan</a:t>
            </a:r>
          </a:p>
          <a:p>
            <a:r>
              <a:rPr lang="sv-SE" sz="2400" dirty="0"/>
              <a:t>Samverkan med eventuellt andra aktörer</a:t>
            </a:r>
          </a:p>
          <a:p>
            <a:r>
              <a:rPr lang="sv-SE" sz="2400" dirty="0"/>
              <a:t>Vad händer efter genomfört besök</a:t>
            </a:r>
          </a:p>
          <a:p>
            <a:r>
              <a:rPr lang="sv-SE" sz="2400" dirty="0"/>
              <a:t>Hinder och Fallgropar</a:t>
            </a:r>
            <a:endParaRPr lang="sv-SE" sz="2200" dirty="0"/>
          </a:p>
        </p:txBody>
      </p:sp>
      <p:sp>
        <p:nvSpPr>
          <p:cNvPr id="4" name="Platshållare för bildnummer 3">
            <a:extLst>
              <a:ext uri="{FF2B5EF4-FFF2-40B4-BE49-F238E27FC236}">
                <a16:creationId xmlns:a16="http://schemas.microsoft.com/office/drawing/2014/main" id="{E3399EE3-0905-48C5-9550-FB65514681E2}"/>
              </a:ext>
            </a:extLst>
          </p:cNvPr>
          <p:cNvSpPr>
            <a:spLocks noGrp="1"/>
          </p:cNvSpPr>
          <p:nvPr>
            <p:ph type="sldNum" sz="quarter" idx="12"/>
          </p:nvPr>
        </p:nvSpPr>
        <p:spPr>
          <a:xfrm>
            <a:off x="8610600" y="6356350"/>
            <a:ext cx="2743200" cy="365125"/>
          </a:xfrm>
        </p:spPr>
        <p:txBody>
          <a:bodyPr>
            <a:normAutofit/>
          </a:bodyPr>
          <a:lstStyle/>
          <a:p>
            <a:pPr>
              <a:spcAft>
                <a:spcPts val="600"/>
              </a:spcAft>
            </a:pPr>
            <a:fld id="{A693C5CF-C8C4-6146-9306-5D2E9A2CA7F7}" type="slidenum">
              <a:rPr lang="da-DK" smtClean="0"/>
              <a:pPr>
                <a:spcAft>
                  <a:spcPts val="600"/>
                </a:spcAft>
              </a:pPr>
              <a:t>8</a:t>
            </a:fld>
            <a:endParaRPr lang="da-DK"/>
          </a:p>
        </p:txBody>
      </p:sp>
      <p:grpSp>
        <p:nvGrpSpPr>
          <p:cNvPr id="29"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30" name="Freeform: Shape 29">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79080348"/>
      </p:ext>
    </p:extLst>
  </p:cSld>
  <p:clrMapOvr>
    <a:masterClrMapping/>
  </p:clrMapOvr>
</p:sld>
</file>

<file path=ppt/theme/theme1.xml><?xml version="1.0" encoding="utf-8"?>
<a:theme xmlns:a="http://schemas.openxmlformats.org/drawingml/2006/main" name="Startbil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ll mörk bakgr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all ljus bakgr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830</Words>
  <Application>Microsoft Office PowerPoint</Application>
  <PresentationFormat>Bredbild</PresentationFormat>
  <Paragraphs>128</Paragraphs>
  <Slides>11</Slides>
  <Notes>9</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11</vt:i4>
      </vt:variant>
    </vt:vector>
  </HeadingPairs>
  <TitlesOfParts>
    <vt:vector size="20" baseType="lpstr">
      <vt:lpstr>Arial</vt:lpstr>
      <vt:lpstr>Calibri</vt:lpstr>
      <vt:lpstr>Calibri Light</vt:lpstr>
      <vt:lpstr>Garamond</vt:lpstr>
      <vt:lpstr>Gobold pro</vt:lpstr>
      <vt:lpstr>Roboto</vt:lpstr>
      <vt:lpstr>Startbild</vt:lpstr>
      <vt:lpstr>1_Mall mörk bakgrund</vt:lpstr>
      <vt:lpstr>2_Mall ljus bakgrund</vt:lpstr>
      <vt:lpstr>SKOLSAMVERKAN  OCH HAND THE BALL  3 juni 2022</vt:lpstr>
      <vt:lpstr>HAND THE BALL  HK Malmö år 2019 - 2021  </vt:lpstr>
      <vt:lpstr>#Viställerupp  ”Samhällsengagemang för förbättrad hälsa – inkludering – integration” </vt:lpstr>
      <vt:lpstr>      Lilla EM 2020  Malmö, Vellinge, Svedala </vt:lpstr>
      <vt:lpstr>Softhandboll på Augustenborgsskolan “fem olika sätt att introducera handboll”  </vt:lpstr>
      <vt:lpstr>  D.O.I.T. på Nydalaskolan Delaktighet – Organisering – Inkludering - Trygghet</vt:lpstr>
      <vt:lpstr>  Handboll som grogrund för  samarbete och gemenskap </vt:lpstr>
      <vt:lpstr>  Konstprojektet Art In Motion </vt:lpstr>
      <vt:lpstr>Strategi Skolsamverkan</vt:lpstr>
      <vt:lpstr>HAND THE BALL Reflektioner och utmaningar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Jonathan Lindberg</dc:creator>
  <cp:lastModifiedBy>Mikael Johansson</cp:lastModifiedBy>
  <cp:revision>85</cp:revision>
  <dcterms:created xsi:type="dcterms:W3CDTF">2021-08-06T08:47:45Z</dcterms:created>
  <dcterms:modified xsi:type="dcterms:W3CDTF">2022-06-03T07:09:49Z</dcterms:modified>
</cp:coreProperties>
</file>